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61" r:id="rId3"/>
    <p:sldId id="259" r:id="rId4"/>
    <p:sldId id="256" r:id="rId5"/>
    <p:sldId id="257" r:id="rId6"/>
    <p:sldId id="258" r:id="rId7"/>
    <p:sldId id="260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6" y="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C1B1F-FE37-4B83-9F79-E5DF1C73ED2E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18329-5176-4D98-9EE4-3691EA56208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3629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18329-5176-4D98-9EE4-3691EA562088}" type="slidenum">
              <a:rPr lang="en-IN" smtClean="0"/>
              <a:pPr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93199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3584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490155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79038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93966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66375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9111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02621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057642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34505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60952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36505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414120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656069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90996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40786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940837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042926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669770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584022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3292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050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13971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759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8990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37635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4130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15996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7361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C58AA-424C-4EE1-9975-767D87AB049C}" type="datetimeFigureOut">
              <a:rPr lang="en-IN" smtClean="0"/>
              <a:pPr/>
              <a:t>06-08-2020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6FCAE9D-3F7C-4786-B19E-547AF528E58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21852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534" y="3067049"/>
            <a:ext cx="8596668" cy="3438525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120 Days Success Plan</a:t>
            </a:r>
            <a:endParaRPr lang="en-IN" sz="88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77217" y="841577"/>
            <a:ext cx="1587302" cy="1625397"/>
          </a:xfrm>
          <a:prstGeom prst="rect">
            <a:avLst/>
          </a:prstGeom>
        </p:spPr>
      </p:pic>
      <p:pic>
        <p:nvPicPr>
          <p:cNvPr id="1026" name="Picture 2" descr="C:\Users\sysadmin\Downloads\vestige-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42" y="5790294"/>
            <a:ext cx="1009650" cy="1009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9567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120 days SUCCESS PLAN</a:t>
            </a:r>
            <a:endParaRPr lang="en-IN" u="sng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082915" cy="435133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ASSUMPTIONS</a:t>
            </a:r>
          </a:p>
          <a:p>
            <a:pPr lvl="1"/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Every new Distributor joins with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Rs. 4000 worth of products</a:t>
            </a:r>
          </a:p>
          <a:p>
            <a:pPr lvl="1"/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Every distributor joins 6 distributor directly under them with Rs. 4000.</a:t>
            </a:r>
            <a:endParaRPr lang="en-US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This is duplicated by each one in subsequent month</a:t>
            </a:r>
            <a:endParaRPr lang="en-IN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77907874"/>
              </p:ext>
            </p:extLst>
          </p:nvPr>
        </p:nvGraphicFramePr>
        <p:xfrm>
          <a:off x="6850505" y="1690688"/>
          <a:ext cx="3417757" cy="3942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84616"/>
                <a:gridCol w="2833141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PERFORMANCE</a:t>
                      </a:r>
                      <a:r>
                        <a:rPr lang="en-US" baseline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BONUS</a:t>
                      </a:r>
                      <a:endParaRPr lang="en-IN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5%</a:t>
                      </a:r>
                      <a:endParaRPr lang="en-IN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&lt; 8000 BV</a:t>
                      </a:r>
                      <a:endParaRPr lang="en-IN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8%</a:t>
                      </a:r>
                      <a:endParaRPr lang="en-IN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&gt;</a:t>
                      </a:r>
                      <a:r>
                        <a:rPr lang="en-US" baseline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8000 BV or FAST START 4500 BV(single month)</a:t>
                      </a:r>
                      <a:endParaRPr lang="en-IN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11%</a:t>
                      </a:r>
                      <a:endParaRPr lang="en-IN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&gt; 32016 BV</a:t>
                      </a:r>
                      <a:endParaRPr lang="en-IN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14%</a:t>
                      </a:r>
                      <a:endParaRPr lang="en-IN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&gt; 72016 BV</a:t>
                      </a:r>
                      <a:endParaRPr lang="en-IN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17%</a:t>
                      </a:r>
                      <a:endParaRPr lang="en-IN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&gt; 120016 BV</a:t>
                      </a:r>
                      <a:endParaRPr lang="en-IN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20%</a:t>
                      </a:r>
                      <a:endParaRPr lang="en-IN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&gt; 160000 BV OR FAST 120000 BV (single</a:t>
                      </a:r>
                      <a:r>
                        <a:rPr lang="en-US" baseline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month)</a:t>
                      </a:r>
                      <a:endParaRPr lang="en-IN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 descr="C:\Users\sysadmin\Downloads\vestige-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42" y="5790294"/>
            <a:ext cx="1009650" cy="1009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657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4769" y="3705844"/>
            <a:ext cx="9498087" cy="2731241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YOU ACHIEVE FAST START </a:t>
            </a:r>
            <a:r>
              <a:rPr lang="en-US" sz="14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sz="14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%</a:t>
            </a:r>
          </a:p>
          <a:p>
            <a:pPr algn="l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INCOME FROM SELF PV= 125 x 18 x 8% = Rs. 180.00</a:t>
            </a:r>
          </a:p>
          <a:p>
            <a:pPr algn="l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INCOME FROM MEMBER 1 = 125 x 18 x  3%  =  Rs. 67.50( Your level 8%- Your </a:t>
            </a:r>
            <a:r>
              <a:rPr lang="en-US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downline’s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level 5% i.e., difference 3%)</a:t>
            </a:r>
          </a:p>
          <a:p>
            <a:pPr algn="l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INCOME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FROM MEMBER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 125 x 18 x 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3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%  =  Rs. 67.50</a:t>
            </a:r>
          </a:p>
          <a:p>
            <a:pPr algn="l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INCOME FROM MEMBER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3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 125 x 18 x 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3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%  =  Rs. 67.50</a:t>
            </a:r>
            <a:endParaRPr lang="en-US" sz="14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l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INCOME FROM MEMBER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4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 125 x 18 x 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3% 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  Rs. 67.50</a:t>
            </a:r>
          </a:p>
          <a:p>
            <a:pPr algn="l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INCOME FROM MEMBER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5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 125 x 18 x 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%  =  Rs.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67.50</a:t>
            </a:r>
          </a:p>
          <a:p>
            <a:pPr algn="l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TOTAL INCOME = Rs. 585.00</a:t>
            </a:r>
            <a:endParaRPr lang="en-US" sz="14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l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PLUS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YOU RECEIVE PRODUCT VOUCHER WORTH </a:t>
            </a:r>
            <a:r>
              <a:rPr lang="en-US" sz="14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Rs. 750.00</a:t>
            </a:r>
            <a:r>
              <a:rPr lang="en-US" sz="14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/-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IN THE NEXT MONTH</a:t>
            </a:r>
            <a:endParaRPr lang="en-IN" sz="1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442140" y="518984"/>
            <a:ext cx="760951" cy="86633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421027" y="1742303"/>
            <a:ext cx="924697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421027" y="1742303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0668000" y="1742303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121554" y="1742301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860323" y="1742301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8777417" y="1742302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763265" y="1742302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2"/>
          </p:cNvCxnSpPr>
          <p:nvPr/>
        </p:nvCxnSpPr>
        <p:spPr>
          <a:xfrm flipH="1">
            <a:off x="5822615" y="1385320"/>
            <a:ext cx="1" cy="356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976735" y="255044"/>
            <a:ext cx="16482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MONTH - 1</a:t>
            </a:r>
            <a:endParaRPr lang="en-IN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339840" y="643728"/>
            <a:ext cx="28041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SPV(Self PV) </a:t>
            </a:r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125 PV</a:t>
            </a:r>
            <a:endParaRPr lang="en-IN" sz="14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GPV(Group PV</a:t>
            </a:r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 : </a:t>
            </a:r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875PV  </a:t>
            </a:r>
          </a:p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LEVEL ACHIEVED: Fast start </a:t>
            </a:r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%</a:t>
            </a:r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40551" y="2064819"/>
            <a:ext cx="760951" cy="86633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760199" y="2059924"/>
            <a:ext cx="760951" cy="86633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479847" y="2051220"/>
            <a:ext cx="760951" cy="86633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82789" y="2074745"/>
            <a:ext cx="760951" cy="866336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396941" y="2051220"/>
            <a:ext cx="760951" cy="86633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299883" y="2059924"/>
            <a:ext cx="760951" cy="866336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2654057" y="2926260"/>
            <a:ext cx="127786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JOINING AT</a:t>
            </a:r>
          </a:p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Rs. 4000</a:t>
            </a:r>
          </a:p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PV: 125</a:t>
            </a:r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423045" y="2917556"/>
            <a:ext cx="127786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JOINING AT</a:t>
            </a:r>
          </a:p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Rs. 4000</a:t>
            </a:r>
          </a:p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PV: 125</a:t>
            </a:r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302240" y="2904190"/>
            <a:ext cx="127786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JOINING AT</a:t>
            </a:r>
          </a:p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Rs. 4000</a:t>
            </a:r>
          </a:p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PV: 125</a:t>
            </a:r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0197799" y="2917556"/>
            <a:ext cx="127786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JOINING AT</a:t>
            </a:r>
          </a:p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Rs. 4000</a:t>
            </a:r>
          </a:p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PV: 125</a:t>
            </a:r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6735" y="2926260"/>
            <a:ext cx="1375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JOINING AT</a:t>
            </a:r>
          </a:p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Rs. </a:t>
            </a:r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4000</a:t>
            </a:r>
            <a:endParaRPr lang="en-IN" sz="14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PV: 125</a:t>
            </a:r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315574" y="2917556"/>
            <a:ext cx="1375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JOINING AT</a:t>
            </a:r>
          </a:p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Rs. 4000</a:t>
            </a:r>
          </a:p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PV: 125</a:t>
            </a:r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31630" y="2500370"/>
            <a:ext cx="98292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5%                                    5%                                     5%                                          5%                                            5%                                         5%</a:t>
            </a:r>
          </a:p>
        </p:txBody>
      </p:sp>
      <p:pic>
        <p:nvPicPr>
          <p:cNvPr id="32" name="Picture 2" descr="C:\Users\sysadmin\Downloads\vestige-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42" y="5790294"/>
            <a:ext cx="1009650" cy="1009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8256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024771" y="3836473"/>
            <a:ext cx="10093172" cy="2825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YOUR 6 DOWNLINES ACHIEVE FAST START </a:t>
            </a:r>
            <a:r>
              <a:rPr lang="en-US" sz="14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r>
              <a:rPr lang="en-US" sz="14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%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AND YOU ACHIEVE </a:t>
            </a:r>
            <a:r>
              <a:rPr lang="en-US" sz="14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11%</a:t>
            </a:r>
          </a:p>
          <a:p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INCOME FROM SELF PV = 125 x 18 x 11% = Rs. 247.50</a:t>
            </a:r>
            <a:endParaRPr lang="en-US" sz="14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INCOME FROM MEMBER 1 TO 6 = 6 x 875 x 18 x 2% = Rs. 1890.00</a:t>
            </a:r>
          </a:p>
          <a:p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YOU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QUALIFY BRONZE DIRECTOR i.e. LAST MONTH GPV + THIS MONTH GPV = 875PV+5395 PV =  6275 PV &gt; 5500 PV (FAST START DIRECTOR AS THIS MONTH PV &gt; 4500 PV WHICH IS A QUALIFIER TO ACHIEVE FAST START DIRECTOR LEVEL.</a:t>
            </a:r>
            <a:endParaRPr lang="en-US" sz="14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BRONZE DIRECTOR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BONUS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4% (presently Director Point is 1.35)  i.e. (5375PV x 18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x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6%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x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1.35) = </a:t>
            </a:r>
            <a:r>
              <a:rPr lang="en-US" sz="14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Rs. </a:t>
            </a:r>
            <a:r>
              <a:rPr lang="en-US" sz="14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7836.75</a:t>
            </a:r>
          </a:p>
          <a:p>
            <a:r>
              <a:rPr lang="en-US" sz="1400" u="sng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TOTAL  INCOME= </a:t>
            </a:r>
            <a:r>
              <a:rPr lang="en-US" sz="1400" u="sng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Rs. </a:t>
            </a:r>
            <a:r>
              <a:rPr lang="en-US" sz="1400" u="sng" smtClean="0">
                <a:latin typeface="Cambria Math" panose="02040503050406030204" pitchFamily="18" charset="0"/>
                <a:ea typeface="Cambria Math" panose="02040503050406030204" pitchFamily="18" charset="0"/>
              </a:rPr>
              <a:t>9974.25</a:t>
            </a:r>
          </a:p>
          <a:p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PLUS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YOU RECEIVE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 SUFER FAST START 8% PRODUCT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VOUCHER WORTH </a:t>
            </a:r>
            <a:r>
              <a:rPr lang="en-US" sz="14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Rs. </a:t>
            </a:r>
            <a:r>
              <a:rPr lang="en-US" sz="14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1000.00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NEXT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MONTH [For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every set of 3 direct fast start 8%, you get Rs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 1000 worth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of gift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endParaRPr lang="en-US" sz="1400" b="1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IN" sz="1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442140" y="518984"/>
            <a:ext cx="760951" cy="86633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421027" y="1742303"/>
            <a:ext cx="924697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421027" y="1742303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0668000" y="1742303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121554" y="1742301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860323" y="1742301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777417" y="1742302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763265" y="1742302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</p:cNvCxnSpPr>
          <p:nvPr/>
        </p:nvCxnSpPr>
        <p:spPr>
          <a:xfrm flipH="1">
            <a:off x="5822615" y="1385320"/>
            <a:ext cx="1" cy="356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976735" y="255044"/>
            <a:ext cx="16482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MONTH - 2</a:t>
            </a:r>
            <a:endParaRPr lang="en-IN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355020" y="479435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SPV(Self PV) : 125 PV</a:t>
            </a:r>
          </a:p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GPV(Group PV) : </a:t>
            </a:r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5375PV  </a:t>
            </a:r>
            <a:endParaRPr lang="en-IN" sz="14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LEVEL ACHIEVED: </a:t>
            </a:r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FAST START BRONZE DIRECTOR</a:t>
            </a:r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40551" y="2064819"/>
            <a:ext cx="760951" cy="86633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760199" y="2059924"/>
            <a:ext cx="760951" cy="86633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479847" y="2051220"/>
            <a:ext cx="760951" cy="86633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82789" y="2074745"/>
            <a:ext cx="760951" cy="86633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396941" y="2051220"/>
            <a:ext cx="760951" cy="86633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299883" y="2059924"/>
            <a:ext cx="760951" cy="866336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733503" y="2911426"/>
            <a:ext cx="13750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DOES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875 PV LIKE YOU DID IN FIRST MONTH</a:t>
            </a:r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453151" y="2906887"/>
            <a:ext cx="13750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DOES 875 PV LIKE YOU DID IN FIRST MONTH</a:t>
            </a:r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172799" y="2917556"/>
            <a:ext cx="13750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DOES 875 PV LIKE YOU DID IN FIRST MONTH</a:t>
            </a:r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75741" y="2917556"/>
            <a:ext cx="13750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DOES 875 PV LIKE YOU DID IN FIRST MONTH</a:t>
            </a:r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089895" y="2906887"/>
            <a:ext cx="13750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DOES 875 PV LIKE YOU DID IN FIRST MONTH</a:t>
            </a:r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980477" y="2939303"/>
            <a:ext cx="13750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DOES 875 PV LIKE YOU DID IN FIRST MONTH</a:t>
            </a:r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231630" y="2500370"/>
            <a:ext cx="98292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8%                                    8%                                     8%                                          8%                                            8%                                         8%</a:t>
            </a:r>
          </a:p>
        </p:txBody>
      </p:sp>
      <p:pic>
        <p:nvPicPr>
          <p:cNvPr id="34" name="Picture 2" descr="C:\Users\sysadmin\Downloads\vestige-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42" y="5790294"/>
            <a:ext cx="1009650" cy="1009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0046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053798" y="4126759"/>
            <a:ext cx="10320501" cy="251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YOU ACHIEVE </a:t>
            </a:r>
            <a:r>
              <a:rPr lang="en-US" sz="14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11%</a:t>
            </a:r>
          </a:p>
          <a:p>
            <a:pPr lvl="1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THEY EACH GET PERFORMANCE BONUS OF RS. 995.00 /-</a:t>
            </a:r>
          </a:p>
          <a:p>
            <a:pPr lvl="1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PLUS THEY EACH GET PRODUCT VOUCHER Rs. 1500.00/- FREE</a:t>
            </a:r>
          </a:p>
          <a:p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YOU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QUALIFY BRONZE DIRECTOR</a:t>
            </a:r>
            <a:endParaRPr lang="en-US" sz="14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YOUR PERFORMANCE BONUS - </a:t>
            </a:r>
            <a:r>
              <a:rPr lang="en-US" sz="14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(DIFFERENCE (20-11)% OF 30000 x 6 + 500 x 20% ) = Rs. 17,300.00 /-</a:t>
            </a:r>
          </a:p>
          <a:p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PLUS DIRECTOR BONUS 14% (180000 x 0.06 x 0.75)                                                              = </a:t>
            </a:r>
            <a:r>
              <a:rPr lang="en-US" sz="14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Rs. 8100.00/-</a:t>
            </a:r>
          </a:p>
          <a:p>
            <a:r>
              <a:rPr lang="en-US" sz="1400" b="1" u="sng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TOTAL                                                                                                                                                            = Rs. 25400.00 /-</a:t>
            </a:r>
          </a:p>
          <a:p>
            <a:endParaRPr lang="en-IN" sz="1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442140" y="518984"/>
            <a:ext cx="760951" cy="86633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421027" y="1742303"/>
            <a:ext cx="924697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421027" y="1742303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0668000" y="1742303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121554" y="1742301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860323" y="1742301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777417" y="1742302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763265" y="1742302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</p:cNvCxnSpPr>
          <p:nvPr/>
        </p:nvCxnSpPr>
        <p:spPr>
          <a:xfrm flipH="1">
            <a:off x="5822615" y="1385320"/>
            <a:ext cx="1" cy="356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976735" y="255044"/>
            <a:ext cx="16482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MONTH - 3</a:t>
            </a:r>
            <a:endParaRPr lang="en-IN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40551" y="2064819"/>
            <a:ext cx="760951" cy="86633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760199" y="2059924"/>
            <a:ext cx="760951" cy="86633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479847" y="2051220"/>
            <a:ext cx="760951" cy="86633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82789" y="2074745"/>
            <a:ext cx="760951" cy="86633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396941" y="2051220"/>
            <a:ext cx="760951" cy="86633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299883" y="2059924"/>
            <a:ext cx="760951" cy="866336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708490" y="2936123"/>
            <a:ext cx="1412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EVERYBODY</a:t>
            </a:r>
          </a:p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DOES 30000 BV</a:t>
            </a:r>
          </a:p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AND CUM-BV 35500</a:t>
            </a:r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153252" y="2500370"/>
            <a:ext cx="98292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11%                                  11%                                  11%                                       11%                                          11%                                       11%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355020" y="479435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PBV : 500</a:t>
            </a:r>
          </a:p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GBV : 1,80,500</a:t>
            </a:r>
          </a:p>
          <a:p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20%</a:t>
            </a:r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15254" y="2936123"/>
            <a:ext cx="1412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EVERYBODY</a:t>
            </a:r>
          </a:p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DOES 30000 BV</a:t>
            </a:r>
          </a:p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AND CUM-BV 35500</a:t>
            </a:r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154022" y="2936123"/>
            <a:ext cx="1412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EVERYBODY</a:t>
            </a:r>
          </a:p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DOES 30000 BV</a:t>
            </a:r>
          </a:p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AND CUM-BV 35500</a:t>
            </a:r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056964" y="2926260"/>
            <a:ext cx="1412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EVERYBODY</a:t>
            </a:r>
          </a:p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DOES 30000 BV</a:t>
            </a:r>
          </a:p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AND CUM-BV 35500</a:t>
            </a:r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071116" y="2936123"/>
            <a:ext cx="1412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EVERYBODY</a:t>
            </a:r>
          </a:p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DOES 30000 BV</a:t>
            </a:r>
          </a:p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AND CUM-BV 35500</a:t>
            </a:r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961700" y="2974506"/>
            <a:ext cx="1412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EVERYBODY</a:t>
            </a:r>
          </a:p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DOES 30000 BV</a:t>
            </a:r>
          </a:p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AND CUM-BV 35500</a:t>
            </a:r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35" name="Picture 2" descr="C:\Users\sysadmin\Downloads\vestige-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42" y="5790294"/>
            <a:ext cx="1009650" cy="1009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9985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053798" y="3796974"/>
            <a:ext cx="10320501" cy="2513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YOUR DOWNLINES ACHIEVE DIRECTOR LEVEL</a:t>
            </a:r>
          </a:p>
          <a:p>
            <a:pPr lvl="1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THEIR INCOME-					= Rs. 22275.00 /-</a:t>
            </a:r>
          </a:p>
          <a:p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YOU HAVE BECOME CROWN DIRECTOR</a:t>
            </a:r>
          </a:p>
          <a:p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YOUR TOTAL POINTS 180000 x 0.05 x 6 + 500 x 0.06 = 54030 POINTS</a:t>
            </a:r>
          </a:p>
          <a:p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PLUS DIRECTOR BONUS 14% (54030 x 0.75)				= Rs. 40,522.00 /-</a:t>
            </a:r>
          </a:p>
          <a:p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PLUS TRAVEL FUND 3% (54030 x 0.2)				= Rs. 10,806.00 /-</a:t>
            </a:r>
          </a:p>
          <a:p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LEADERSHIP OVERRIDE BONUS (L.O.B) 5%				= Rs. 1,35,075.00 /-</a:t>
            </a:r>
          </a:p>
          <a:p>
            <a:r>
              <a:rPr lang="en-US" sz="1400" b="1" u="sng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TOTAL                                                                                                                                                     = Rs. 1,86,403.00 /-</a:t>
            </a:r>
          </a:p>
          <a:p>
            <a:endParaRPr lang="en-IN" sz="1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442140" y="518984"/>
            <a:ext cx="760951" cy="86633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421027" y="1742303"/>
            <a:ext cx="924697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421027" y="1742303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0668000" y="1742303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121554" y="1742301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860323" y="1742301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777417" y="1742302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763265" y="1742302"/>
            <a:ext cx="0" cy="308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</p:cNvCxnSpPr>
          <p:nvPr/>
        </p:nvCxnSpPr>
        <p:spPr>
          <a:xfrm flipH="1">
            <a:off x="5822615" y="1385320"/>
            <a:ext cx="1" cy="356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976735" y="255044"/>
            <a:ext cx="16482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MONTH - 4</a:t>
            </a:r>
            <a:endParaRPr lang="en-IN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40551" y="2064819"/>
            <a:ext cx="760951" cy="86633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760199" y="2059924"/>
            <a:ext cx="760951" cy="86633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479847" y="2051220"/>
            <a:ext cx="760951" cy="86633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82789" y="2074745"/>
            <a:ext cx="760951" cy="86633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396941" y="2051220"/>
            <a:ext cx="760951" cy="86633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299883" y="2059924"/>
            <a:ext cx="760951" cy="866336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708490" y="2936123"/>
            <a:ext cx="1412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EVERYBODY</a:t>
            </a:r>
          </a:p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DOES 180500 BV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153252" y="2500370"/>
            <a:ext cx="98292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20%                                  20%                                  20%                                       20%                                          20%                                       20%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355020" y="479435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PBV : 500</a:t>
            </a:r>
          </a:p>
          <a:p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GBV : 10,83,500</a:t>
            </a:r>
          </a:p>
          <a:p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20%                                               CROWN DIRECTOR</a:t>
            </a:r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15254" y="2936123"/>
            <a:ext cx="1412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EVERYBODY</a:t>
            </a:r>
          </a:p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DOES 180500 BV</a:t>
            </a:r>
          </a:p>
          <a:p>
            <a:pPr algn="ctr"/>
            <a:endParaRPr lang="en-IN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154022" y="2936123"/>
            <a:ext cx="1412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EVERYBODY</a:t>
            </a:r>
          </a:p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DOES 180500 BV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056964" y="2926260"/>
            <a:ext cx="1412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EVERYBODY</a:t>
            </a:r>
          </a:p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DOES 180500 BV</a:t>
            </a:r>
          </a:p>
        </p:txBody>
      </p:sp>
      <p:sp>
        <p:nvSpPr>
          <p:cNvPr id="32" name="Rectangle 31"/>
          <p:cNvSpPr/>
          <p:nvPr/>
        </p:nvSpPr>
        <p:spPr>
          <a:xfrm>
            <a:off x="8071116" y="2936123"/>
            <a:ext cx="1412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EVERYBODY</a:t>
            </a:r>
          </a:p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DOES 180500 BV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961700" y="2974506"/>
            <a:ext cx="1412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EVERYBODY</a:t>
            </a:r>
          </a:p>
          <a:p>
            <a:pPr algn="ctr"/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DOES 180500 BV</a:t>
            </a:r>
          </a:p>
        </p:txBody>
      </p:sp>
    </p:spTree>
    <p:extLst>
      <p:ext uri="{BB962C8B-B14F-4D97-AF65-F5344CB8AC3E}">
        <p14:creationId xmlns:p14="http://schemas.microsoft.com/office/powerpoint/2010/main" xmlns="" val="171014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0" y="2038349"/>
            <a:ext cx="12192000" cy="3438525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Thank you</a:t>
            </a:r>
            <a:br>
              <a:rPr lang="en-US" sz="8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r>
              <a:rPr lang="en-US" sz="1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/>
            </a:r>
            <a:br>
              <a:rPr lang="en-US" sz="1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r>
              <a:rPr lang="en-US" sz="8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/>
            </a:r>
            <a:br>
              <a:rPr lang="en-US" sz="8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r>
              <a:rPr lang="en-US" sz="8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QUIZ</a:t>
            </a:r>
            <a:endParaRPr lang="en-IN" sz="88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999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196</TotalTime>
  <Words>750</Words>
  <Application>Microsoft Office PowerPoint</Application>
  <PresentationFormat>Custom</PresentationFormat>
  <Paragraphs>126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Facet</vt:lpstr>
      <vt:lpstr>120 Days Success Plan</vt:lpstr>
      <vt:lpstr>120 days SUCCESS PLAN</vt:lpstr>
      <vt:lpstr>Slide 3</vt:lpstr>
      <vt:lpstr>Slide 4</vt:lpstr>
      <vt:lpstr>Slide 5</vt:lpstr>
      <vt:lpstr>Slide 6</vt:lpstr>
      <vt:lpstr>Thank you   QUIZ</vt:lpstr>
    </vt:vector>
  </TitlesOfParts>
  <Company>Axomgeek Computer Education Hub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Bappi Dasgupta</dc:creator>
  <cp:lastModifiedBy>sysadmin</cp:lastModifiedBy>
  <cp:revision>24</cp:revision>
  <dcterms:created xsi:type="dcterms:W3CDTF">2015-11-28T11:14:37Z</dcterms:created>
  <dcterms:modified xsi:type="dcterms:W3CDTF">2020-08-06T15:53:44Z</dcterms:modified>
</cp:coreProperties>
</file>