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426" autoAdjust="0"/>
  </p:normalViewPr>
  <p:slideViewPr>
    <p:cSldViewPr>
      <p:cViewPr varScale="1">
        <p:scale>
          <a:sx n="108" d="100"/>
          <a:sy n="108" d="100"/>
        </p:scale>
        <p:origin x="162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all\Sp Work\ppt\Qualification of winning team\qualification of wining\winningteam2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2057400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QUALIFICATION</a:t>
            </a:r>
          </a:p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of </a:t>
            </a:r>
          </a:p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Winning Team 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648200"/>
            <a:ext cx="44864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FFC000"/>
                </a:solidFill>
                <a:latin typeface="Arial Black" pitchFamily="34" charset="0"/>
              </a:rPr>
              <a:t>GO GETTER </a:t>
            </a:r>
            <a:endParaRPr lang="en-US" sz="4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:\Documents and Settings\Administrator\Desktop\qualification of wining\winningteam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  <p:pic>
        <p:nvPicPr>
          <p:cNvPr id="4101" name="Picture 5" descr="C:\Documents and Settings\Administrator\Desktop\qualification of wining\m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352800"/>
            <a:ext cx="990600" cy="27432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4572000" y="1905000"/>
            <a:ext cx="4572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smtClean="0">
                <a:solidFill>
                  <a:srgbClr val="A3E7FF"/>
                </a:solidFill>
              </a:rPr>
              <a:t>1. Plan</a:t>
            </a:r>
          </a:p>
          <a:p>
            <a:pPr algn="ctr"/>
            <a:r>
              <a:rPr lang="en-US" sz="6600" dirty="0" smtClean="0">
                <a:solidFill>
                  <a:srgbClr val="A3E7FF"/>
                </a:solidFill>
              </a:rPr>
              <a:t>Presenter</a:t>
            </a:r>
            <a:endParaRPr lang="en-US" sz="6600" dirty="0">
              <a:solidFill>
                <a:srgbClr val="A3E7FF"/>
              </a:solidFill>
            </a:endParaRPr>
          </a:p>
        </p:txBody>
      </p:sp>
      <p:pic>
        <p:nvPicPr>
          <p:cNvPr id="4103" name="Picture 7" descr="C:\Documents and Settings\Administrator\Desktop\qualification of wining\Presenter.jpg"/>
          <p:cNvPicPr>
            <a:picLocks noChangeAspect="1" noChangeArrowheads="1"/>
          </p:cNvPicPr>
          <p:nvPr/>
        </p:nvPicPr>
        <p:blipFill>
          <a:blip r:embed="rId4"/>
          <a:srcRect t="5957"/>
          <a:stretch>
            <a:fillRect/>
          </a:stretch>
        </p:blipFill>
        <p:spPr bwMode="auto">
          <a:xfrm>
            <a:off x="4572000" y="4419600"/>
            <a:ext cx="4572000" cy="2438401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4495800" y="152400"/>
            <a:ext cx="4648201" cy="1600200"/>
            <a:chOff x="4572000" y="0"/>
            <a:chExt cx="4572001" cy="1600200"/>
          </a:xfrm>
        </p:grpSpPr>
        <p:sp>
          <p:nvSpPr>
            <p:cNvPr id="10" name="TextBox 9"/>
            <p:cNvSpPr txBox="1"/>
            <p:nvPr/>
          </p:nvSpPr>
          <p:spPr>
            <a:xfrm>
              <a:off x="4572000" y="769203"/>
              <a:ext cx="4572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Should be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2001" y="0"/>
              <a:ext cx="4572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4800" dirty="0" smtClean="0">
                  <a:solidFill>
                    <a:srgbClr val="FFC000"/>
                  </a:solidFill>
                  <a:latin typeface="Arial Black" pitchFamily="34" charset="0"/>
                </a:rPr>
                <a:t>GO GETTER </a:t>
              </a:r>
              <a:endParaRPr lang="en-US" sz="4800" dirty="0"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:\Documents and Settings\Administrator\Desktop\qualification of wining\winningteam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  <p:pic>
        <p:nvPicPr>
          <p:cNvPr id="4101" name="Picture 5" descr="C:\Documents and Settings\Administrator\Desktop\qualification of wining\m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819400"/>
            <a:ext cx="990600" cy="27432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4419600" y="2209800"/>
            <a:ext cx="4724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A3E7FF"/>
                </a:solidFill>
              </a:rPr>
              <a:t>2. 100 Personal PV</a:t>
            </a:r>
          </a:p>
          <a:p>
            <a:pPr algn="ctr"/>
            <a:r>
              <a:rPr lang="en-US" sz="4400" dirty="0" smtClean="0">
                <a:solidFill>
                  <a:srgbClr val="A3E7FF"/>
                </a:solidFill>
              </a:rPr>
              <a:t> Monthly</a:t>
            </a:r>
          </a:p>
        </p:txBody>
      </p:sp>
      <p:pic>
        <p:nvPicPr>
          <p:cNvPr id="5126" name="Picture 6" descr="C:\Documents and Settings\Administrator\Desktop\qualification of wining\100 pv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97591" y="4038600"/>
            <a:ext cx="2346408" cy="28194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572000" y="4343400"/>
            <a:ext cx="2971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  Before 10</a:t>
            </a:r>
            <a:r>
              <a:rPr lang="en-US" sz="3200" baseline="30000" dirty="0" smtClean="0">
                <a:solidFill>
                  <a:srgbClr val="FFFF00"/>
                </a:solidFill>
              </a:rPr>
              <a:t>th</a:t>
            </a:r>
            <a:r>
              <a:rPr lang="en-US" sz="3200" dirty="0" smtClean="0">
                <a:solidFill>
                  <a:srgbClr val="FFFF00"/>
                </a:solidFill>
              </a:rPr>
              <a:t> of           every month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572000" y="152400"/>
            <a:ext cx="4572001" cy="1600200"/>
            <a:chOff x="4572000" y="0"/>
            <a:chExt cx="4572001" cy="1600200"/>
          </a:xfrm>
        </p:grpSpPr>
        <p:sp>
          <p:nvSpPr>
            <p:cNvPr id="19" name="TextBox 18"/>
            <p:cNvSpPr txBox="1"/>
            <p:nvPr/>
          </p:nvSpPr>
          <p:spPr>
            <a:xfrm>
              <a:off x="4572000" y="769203"/>
              <a:ext cx="4572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Should be 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572001" y="0"/>
              <a:ext cx="4572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4800" dirty="0" smtClean="0">
                  <a:solidFill>
                    <a:srgbClr val="FFC000"/>
                  </a:solidFill>
                  <a:latin typeface="Arial Black" pitchFamily="34" charset="0"/>
                </a:rPr>
                <a:t>GO GETTER </a:t>
              </a:r>
              <a:endParaRPr lang="en-US" sz="4800" dirty="0"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:\Documents and Settings\Administrator\Desktop\qualification of wining\winningteam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  <p:pic>
        <p:nvPicPr>
          <p:cNvPr id="4101" name="Picture 5" descr="C:\Documents and Settings\Administrator\Desktop\qualification of wining\m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286000"/>
            <a:ext cx="990600" cy="27432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4572000" y="2057400"/>
            <a:ext cx="4572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smtClean="0">
                <a:solidFill>
                  <a:srgbClr val="A3E7FF"/>
                </a:solidFill>
              </a:rPr>
              <a:t>3. 6 Working legs</a:t>
            </a:r>
          </a:p>
        </p:txBody>
      </p:sp>
      <p:pic>
        <p:nvPicPr>
          <p:cNvPr id="8" name="Picture 3" descr="C:\Documents and Settings\Administrator\Desktop\qualification of wining\6 legs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748424"/>
            <a:ext cx="4572000" cy="2109576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>
            <a:off x="4571999" y="0"/>
            <a:ext cx="4572001" cy="1600200"/>
            <a:chOff x="4572000" y="0"/>
            <a:chExt cx="4572001" cy="1600200"/>
          </a:xfrm>
        </p:grpSpPr>
        <p:sp>
          <p:nvSpPr>
            <p:cNvPr id="17" name="TextBox 16"/>
            <p:cNvSpPr txBox="1"/>
            <p:nvPr/>
          </p:nvSpPr>
          <p:spPr>
            <a:xfrm>
              <a:off x="4572000" y="769203"/>
              <a:ext cx="4572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Should have 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1" y="0"/>
              <a:ext cx="4572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4800" dirty="0" smtClean="0">
                  <a:solidFill>
                    <a:srgbClr val="FFC000"/>
                  </a:solidFill>
                  <a:latin typeface="Arial Black" pitchFamily="34" charset="0"/>
                </a:rPr>
                <a:t>GO GETTER </a:t>
              </a:r>
              <a:endParaRPr lang="en-US" sz="4800" dirty="0"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:\Documents and Settings\Administrator\Desktop\qualification of wining\winningteam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  <p:pic>
        <p:nvPicPr>
          <p:cNvPr id="4101" name="Picture 5" descr="C:\Documents and Settings\Administrator\Desktop\qualification of wining\m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447800"/>
            <a:ext cx="1143000" cy="3012831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4572000" y="1981200"/>
            <a:ext cx="457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smtClean="0">
                <a:solidFill>
                  <a:srgbClr val="A3E7FF"/>
                </a:solidFill>
              </a:rPr>
              <a:t>4. Be a core</a:t>
            </a:r>
          </a:p>
        </p:txBody>
      </p:sp>
      <p:pic>
        <p:nvPicPr>
          <p:cNvPr id="6146" name="Picture 2" descr="C:\Documents and Settings\Administrator\Desktop\qualification of wining\4cor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810000"/>
            <a:ext cx="4572000" cy="304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>
            <a:off x="4572000" y="152400"/>
            <a:ext cx="4572001" cy="1600200"/>
            <a:chOff x="4572000" y="0"/>
            <a:chExt cx="4572001" cy="1600200"/>
          </a:xfrm>
        </p:grpSpPr>
        <p:sp>
          <p:nvSpPr>
            <p:cNvPr id="17" name="TextBox 16"/>
            <p:cNvSpPr txBox="1"/>
            <p:nvPr/>
          </p:nvSpPr>
          <p:spPr>
            <a:xfrm>
              <a:off x="4572000" y="769203"/>
              <a:ext cx="4572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Should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1" y="0"/>
              <a:ext cx="4572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4800" dirty="0" smtClean="0">
                  <a:solidFill>
                    <a:srgbClr val="FFC000"/>
                  </a:solidFill>
                  <a:latin typeface="Arial Black" pitchFamily="34" charset="0"/>
                </a:rPr>
                <a:t>GO GETTER </a:t>
              </a:r>
              <a:endParaRPr lang="en-US" sz="4800" dirty="0"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48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Bappi Dasgupta</cp:lastModifiedBy>
  <cp:revision>22</cp:revision>
  <dcterms:created xsi:type="dcterms:W3CDTF">2006-08-16T00:00:00Z</dcterms:created>
  <dcterms:modified xsi:type="dcterms:W3CDTF">2016-12-17T12:44:35Z</dcterms:modified>
</cp:coreProperties>
</file>