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77" autoAdjust="0"/>
    <p:restoredTop sz="94660"/>
  </p:normalViewPr>
  <p:slideViewPr>
    <p:cSldViewPr>
      <p:cViewPr varScale="1">
        <p:scale>
          <a:sx n="106" d="100"/>
          <a:sy n="106" d="100"/>
        </p:scale>
        <p:origin x="19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E4D4-1397-47DE-9F8E-5EDFD858220B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CE20-98ED-4337-85CF-0201AF03D9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E4D4-1397-47DE-9F8E-5EDFD858220B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CE20-98ED-4337-85CF-0201AF03D9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E4D4-1397-47DE-9F8E-5EDFD858220B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CE20-98ED-4337-85CF-0201AF03D9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E4D4-1397-47DE-9F8E-5EDFD858220B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CE20-98ED-4337-85CF-0201AF03D9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E4D4-1397-47DE-9F8E-5EDFD858220B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CE20-98ED-4337-85CF-0201AF03D9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E4D4-1397-47DE-9F8E-5EDFD858220B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CE20-98ED-4337-85CF-0201AF03D9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E4D4-1397-47DE-9F8E-5EDFD858220B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CE20-98ED-4337-85CF-0201AF03D9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E4D4-1397-47DE-9F8E-5EDFD858220B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CE20-98ED-4337-85CF-0201AF03D9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E4D4-1397-47DE-9F8E-5EDFD858220B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CE20-98ED-4337-85CF-0201AF03D9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E4D4-1397-47DE-9F8E-5EDFD858220B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CE20-98ED-4337-85CF-0201AF03D9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E4D4-1397-47DE-9F8E-5EDFD858220B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DCE20-98ED-4337-85CF-0201AF03D9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8E4D4-1397-47DE-9F8E-5EDFD858220B}" type="datetimeFigureOut">
              <a:rPr lang="en-US" smtClean="0"/>
              <a:pPr/>
              <a:t>17-Dec-16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DCE20-98ED-4337-85CF-0201AF03D9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H:\ppt\ppt bg\ppt b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1600200"/>
            <a:ext cx="914400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500" dirty="0" smtClean="0">
                <a:solidFill>
                  <a:schemeClr val="bg1"/>
                </a:solidFill>
                <a:latin typeface="AnzeigenGroT" pitchFamily="34" charset="0"/>
              </a:rPr>
              <a:t>13 Essential </a:t>
            </a:r>
            <a:endParaRPr lang="en-US" sz="11500" dirty="0">
              <a:solidFill>
                <a:schemeClr val="bg1"/>
              </a:solidFill>
              <a:latin typeface="AnzeigenGro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H:\ppt\ppt bg\ppt b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1719352"/>
            <a:ext cx="914400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1500" dirty="0" smtClean="0">
                <a:solidFill>
                  <a:srgbClr val="FFFF00"/>
                </a:solidFill>
                <a:latin typeface="Goudy Old Style" pitchFamily="18" charset="0"/>
                <a:cs typeface="Arial" pitchFamily="34" charset="0"/>
              </a:rPr>
              <a:t>9. 3 Closing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7315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nzeigenGroT" pitchFamily="34" charset="0"/>
              </a:rPr>
              <a:t>13 Essential </a:t>
            </a:r>
            <a:endParaRPr lang="en-US" sz="6600" dirty="0">
              <a:solidFill>
                <a:schemeClr val="bg1"/>
              </a:solidFill>
              <a:latin typeface="AnzeigenGro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H:\ppt\ppt bg\ppt b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1981200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solidFill>
                  <a:srgbClr val="FFFF00"/>
                </a:solidFill>
                <a:latin typeface="Goudy Old Style" pitchFamily="18" charset="0"/>
                <a:cs typeface="Arial" pitchFamily="34" charset="0"/>
              </a:rPr>
              <a:t>10. Go One Step Ahead</a:t>
            </a:r>
          </a:p>
          <a:p>
            <a:pPr lvl="0"/>
            <a:r>
              <a:rPr lang="en-US" sz="4800" dirty="0" smtClean="0">
                <a:solidFill>
                  <a:srgbClr val="FF0000"/>
                </a:solidFill>
                <a:latin typeface="Goudy Old Style" pitchFamily="18" charset="0"/>
                <a:cs typeface="Arial" pitchFamily="34" charset="0"/>
              </a:rPr>
              <a:t>           </a:t>
            </a:r>
            <a:r>
              <a:rPr lang="en-US" sz="4800" dirty="0" err="1" smtClean="0">
                <a:solidFill>
                  <a:schemeClr val="bg1"/>
                </a:solidFill>
                <a:latin typeface="Goudy Old Style" pitchFamily="18" charset="0"/>
                <a:cs typeface="Arial" pitchFamily="34" charset="0"/>
              </a:rPr>
              <a:t>Thoda</a:t>
            </a:r>
            <a:r>
              <a:rPr lang="en-US" sz="4800" dirty="0" smtClean="0">
                <a:solidFill>
                  <a:schemeClr val="bg1"/>
                </a:solidFill>
                <a:latin typeface="Goudy Old Style" pitchFamily="18" charset="0"/>
                <a:cs typeface="Arial" pitchFamily="34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Goudy Old Style" pitchFamily="18" charset="0"/>
                <a:cs typeface="Arial" pitchFamily="34" charset="0"/>
              </a:rPr>
              <a:t>sa</a:t>
            </a:r>
            <a:r>
              <a:rPr lang="en-US" sz="4800" dirty="0" smtClean="0">
                <a:solidFill>
                  <a:schemeClr val="bg1"/>
                </a:solidFill>
                <a:latin typeface="Goudy Old Style" pitchFamily="18" charset="0"/>
                <a:cs typeface="Arial" pitchFamily="34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Goudy Old Style" pitchFamily="18" charset="0"/>
                <a:cs typeface="Arial" pitchFamily="34" charset="0"/>
              </a:rPr>
              <a:t>Jor</a:t>
            </a:r>
            <a:r>
              <a:rPr lang="en-US" sz="4800" dirty="0" smtClean="0">
                <a:solidFill>
                  <a:schemeClr val="bg1"/>
                </a:solidFill>
                <a:latin typeface="Goudy Old Style" pitchFamily="18" charset="0"/>
                <a:cs typeface="Arial" pitchFamily="34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Goudy Old Style" pitchFamily="18" charset="0"/>
                <a:cs typeface="Arial" pitchFamily="34" charset="0"/>
              </a:rPr>
              <a:t>Aur</a:t>
            </a:r>
            <a:r>
              <a:rPr lang="en-US" sz="4800" dirty="0" smtClean="0">
                <a:solidFill>
                  <a:schemeClr val="bg1"/>
                </a:solidFill>
                <a:latin typeface="Goudy Old Style" pitchFamily="18" charset="0"/>
                <a:cs typeface="Arial" pitchFamily="34" charset="0"/>
              </a:rPr>
              <a:t>……..</a:t>
            </a:r>
            <a:r>
              <a:rPr lang="en-US" sz="6000" dirty="0" smtClean="0">
                <a:solidFill>
                  <a:schemeClr val="bg1"/>
                </a:solidFill>
                <a:latin typeface="Goudy Old Style" pitchFamily="18" charset="0"/>
                <a:cs typeface="Arial" pitchFamily="34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7315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nzeigenGroT" pitchFamily="34" charset="0"/>
              </a:rPr>
              <a:t>13 Essential </a:t>
            </a:r>
            <a:endParaRPr lang="en-US" sz="6600" dirty="0">
              <a:solidFill>
                <a:schemeClr val="bg1"/>
              </a:solidFill>
              <a:latin typeface="AnzeigenGro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H:\ppt\ppt bg\ppt b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2184737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solidFill>
                  <a:srgbClr val="FFFF00"/>
                </a:solidFill>
                <a:latin typeface="Goudy Old Style" pitchFamily="18" charset="0"/>
                <a:cs typeface="Arial" pitchFamily="34" charset="0"/>
              </a:rPr>
              <a:t>11. Analysis of Last Month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7315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nzeigenGroT" pitchFamily="34" charset="0"/>
              </a:rPr>
              <a:t>13 Essential </a:t>
            </a:r>
            <a:endParaRPr lang="en-US" sz="6600" dirty="0">
              <a:solidFill>
                <a:schemeClr val="bg1"/>
              </a:solidFill>
              <a:latin typeface="AnzeigenGro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H:\ppt\ppt bg\ppt b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1566208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solidFill>
                  <a:srgbClr val="FFFF00"/>
                </a:solidFill>
                <a:latin typeface="Goudy Old Style" pitchFamily="18" charset="0"/>
                <a:cs typeface="Arial" pitchFamily="34" charset="0"/>
              </a:rPr>
              <a:t>12. Transparent &amp; Strong 	Communications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7315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nzeigenGroT" pitchFamily="34" charset="0"/>
              </a:rPr>
              <a:t>13 Essential </a:t>
            </a:r>
            <a:endParaRPr lang="en-US" sz="6600" dirty="0">
              <a:solidFill>
                <a:schemeClr val="bg1"/>
              </a:solidFill>
              <a:latin typeface="AnzeigenGro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H:\ppt\ppt bg\ppt b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2184737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6000" dirty="0" smtClean="0">
                <a:solidFill>
                  <a:srgbClr val="FFFF00"/>
                </a:solidFill>
                <a:latin typeface="Goudy Old Style" pitchFamily="18" charset="0"/>
                <a:cs typeface="Arial" pitchFamily="34" charset="0"/>
              </a:rPr>
              <a:t>13. Help Down Line To Do</a:t>
            </a:r>
          </a:p>
          <a:p>
            <a:pPr lvl="0"/>
            <a:r>
              <a:rPr lang="en-US" sz="6000" dirty="0" smtClean="0">
                <a:solidFill>
                  <a:srgbClr val="FFFF00"/>
                </a:solidFill>
                <a:latin typeface="Goudy Old Style" pitchFamily="18" charset="0"/>
                <a:cs typeface="Arial" pitchFamily="34" charset="0"/>
              </a:rPr>
              <a:t>                   12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7315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nzeigenGroT" pitchFamily="34" charset="0"/>
              </a:rPr>
              <a:t>13 Essential </a:t>
            </a:r>
            <a:endParaRPr lang="en-US" sz="6600" dirty="0">
              <a:solidFill>
                <a:schemeClr val="bg1"/>
              </a:solidFill>
              <a:latin typeface="AnzeigenGro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H:\ppt\ppt bg\ppt b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838200" y="1752600"/>
            <a:ext cx="4800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FFC000"/>
                </a:solidFill>
              </a:rPr>
              <a:t>Set the priority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FFC000"/>
                </a:solidFill>
              </a:rPr>
              <a:t>Sense of urgency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FFC000"/>
                </a:solidFill>
              </a:rPr>
              <a:t>No dependency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FFC000"/>
                </a:solidFill>
              </a:rPr>
              <a:t>Dream exercise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FFC000"/>
                </a:solidFill>
              </a:rPr>
              <a:t>Develop business mentality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FFC000"/>
                </a:solidFill>
              </a:rPr>
              <a:t>Create  a momentum and maintain the momentum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FFC000"/>
                </a:solidFill>
              </a:rPr>
              <a:t>Go Getter</a:t>
            </a:r>
          </a:p>
          <a:p>
            <a:pPr lvl="0"/>
            <a:r>
              <a:rPr lang="en-US" sz="2400" dirty="0" smtClean="0">
                <a:solidFill>
                  <a:srgbClr val="FFC000"/>
                </a:solidFill>
              </a:rPr>
              <a:t>8.  Focus working</a:t>
            </a:r>
          </a:p>
          <a:p>
            <a:pPr lvl="0"/>
            <a:r>
              <a:rPr lang="en-US" sz="2400" dirty="0" smtClean="0">
                <a:solidFill>
                  <a:srgbClr val="FFC000"/>
                </a:solidFill>
              </a:rPr>
              <a:t>9.   3  Closing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62000"/>
            <a:ext cx="7315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nzeigenGroT" pitchFamily="34" charset="0"/>
              </a:rPr>
              <a:t>13 Essential </a:t>
            </a:r>
            <a:endParaRPr lang="en-US" sz="6600" dirty="0">
              <a:solidFill>
                <a:schemeClr val="bg1"/>
              </a:solidFill>
              <a:latin typeface="AnzeigenGro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81600" y="1752600"/>
            <a:ext cx="4267200" cy="1981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5938" lvl="0" indent="-515938"/>
            <a:r>
              <a:rPr lang="en-US" sz="2400" dirty="0" smtClean="0">
                <a:solidFill>
                  <a:srgbClr val="FFC000"/>
                </a:solidFill>
              </a:rPr>
              <a:t>10.  Go one step ahead</a:t>
            </a:r>
          </a:p>
          <a:p>
            <a:pPr marL="515938" lvl="0" indent="-515938"/>
            <a:r>
              <a:rPr lang="en-US" sz="2400" dirty="0" smtClean="0">
                <a:solidFill>
                  <a:srgbClr val="FFC000"/>
                </a:solidFill>
              </a:rPr>
              <a:t>11.  Analysis of last month</a:t>
            </a:r>
          </a:p>
          <a:p>
            <a:pPr marL="515938" lvl="0" indent="-515938"/>
            <a:r>
              <a:rPr lang="en-US" sz="2400" dirty="0" smtClean="0">
                <a:solidFill>
                  <a:srgbClr val="FFC000"/>
                </a:solidFill>
              </a:rPr>
              <a:t>12.  Transparent and strong communications</a:t>
            </a:r>
          </a:p>
          <a:p>
            <a:pPr marL="515938" lvl="0" indent="-515938"/>
            <a:r>
              <a:rPr lang="en-US" sz="2400" dirty="0" smtClean="0">
                <a:solidFill>
                  <a:srgbClr val="FFC000"/>
                </a:solidFill>
              </a:rPr>
              <a:t>13.  Help down line to do 12</a:t>
            </a:r>
            <a:endParaRPr lang="en-US" sz="2400" dirty="0">
              <a:solidFill>
                <a:srgbClr val="BD17B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H:\ppt\ppt bg\ppt b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220980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dirty="0" smtClean="0">
                <a:solidFill>
                  <a:srgbClr val="BD17B7"/>
                </a:solidFill>
              </a:rPr>
              <a:t> </a:t>
            </a:r>
            <a:r>
              <a:rPr lang="en-US" sz="8000" dirty="0" smtClean="0">
                <a:solidFill>
                  <a:srgbClr val="FFFF00"/>
                </a:solidFill>
                <a:latin typeface="Goudy Old Style" pitchFamily="18" charset="0"/>
                <a:cs typeface="Arial" pitchFamily="34" charset="0"/>
              </a:rPr>
              <a:t>1 Set The Priority </a:t>
            </a:r>
            <a:endParaRPr lang="en-US" sz="8000" dirty="0">
              <a:solidFill>
                <a:srgbClr val="FFFF00"/>
              </a:solidFill>
              <a:latin typeface="Goudy Old Style" pitchFamily="18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7315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nzeigenGroT" pitchFamily="34" charset="0"/>
              </a:rPr>
              <a:t>13 Essential </a:t>
            </a:r>
            <a:endParaRPr lang="en-US" sz="6600" dirty="0">
              <a:solidFill>
                <a:schemeClr val="bg1"/>
              </a:solidFill>
              <a:latin typeface="AnzeigenGro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H:\ppt\ppt bg\ppt b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220980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8000" dirty="0" smtClean="0">
                <a:solidFill>
                  <a:srgbClr val="FFFF00"/>
                </a:solidFill>
                <a:latin typeface="Goudy Old Style" pitchFamily="18" charset="0"/>
                <a:cs typeface="Arial" pitchFamily="34" charset="0"/>
              </a:rPr>
              <a:t>2. Sense of Urgency</a:t>
            </a:r>
            <a:endParaRPr lang="en-US" sz="8000" dirty="0">
              <a:solidFill>
                <a:srgbClr val="FFFF00"/>
              </a:solidFill>
              <a:latin typeface="Goudy Old Style" pitchFamily="18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7315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nzeigenGroT" pitchFamily="34" charset="0"/>
              </a:rPr>
              <a:t>13 Essential </a:t>
            </a:r>
            <a:endParaRPr lang="en-US" sz="6600" dirty="0">
              <a:solidFill>
                <a:schemeClr val="bg1"/>
              </a:solidFill>
              <a:latin typeface="AnzeigenGro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H:\ppt\ppt bg\ppt b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220980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8000" dirty="0" smtClean="0">
                <a:solidFill>
                  <a:srgbClr val="FFFF00"/>
                </a:solidFill>
                <a:latin typeface="Goudy Old Style" pitchFamily="18" charset="0"/>
                <a:cs typeface="Arial" pitchFamily="34" charset="0"/>
              </a:rPr>
              <a:t>3.	No Dependency</a:t>
            </a:r>
            <a:endParaRPr lang="en-US" sz="8000" dirty="0">
              <a:solidFill>
                <a:srgbClr val="FFFF00"/>
              </a:solidFill>
              <a:latin typeface="Goudy Old Style" pitchFamily="18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7315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nzeigenGroT" pitchFamily="34" charset="0"/>
              </a:rPr>
              <a:t>13 Essential </a:t>
            </a:r>
            <a:endParaRPr lang="en-US" sz="6600" dirty="0">
              <a:solidFill>
                <a:schemeClr val="bg1"/>
              </a:solidFill>
              <a:latin typeface="AnzeigenGro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H:\ppt\ppt bg\ppt b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106680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8000" dirty="0" smtClean="0">
                <a:solidFill>
                  <a:srgbClr val="FFFF00"/>
                </a:solidFill>
                <a:latin typeface="Goudy Old Style" pitchFamily="18" charset="0"/>
                <a:cs typeface="Arial" pitchFamily="34" charset="0"/>
              </a:rPr>
              <a:t>4. Dream Exercise</a:t>
            </a:r>
            <a:endParaRPr lang="en-US" sz="8000" dirty="0">
              <a:solidFill>
                <a:srgbClr val="FFFF00"/>
              </a:solidFill>
              <a:latin typeface="Goudy Old Style" pitchFamily="18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7315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nzeigenGroT" pitchFamily="34" charset="0"/>
              </a:rPr>
              <a:t>13 Essential </a:t>
            </a:r>
            <a:endParaRPr lang="en-US" sz="6600" dirty="0">
              <a:solidFill>
                <a:schemeClr val="bg1"/>
              </a:solidFill>
              <a:latin typeface="AnzeigenGro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2363212"/>
            <a:ext cx="6400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>
                <a:solidFill>
                  <a:srgbClr val="FFC000"/>
                </a:solidFill>
              </a:rPr>
              <a:t>Feel him comfortable and relax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solidFill>
                  <a:srgbClr val="FFC000"/>
                </a:solidFill>
              </a:rPr>
              <a:t> Share the dream 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solidFill>
                  <a:srgbClr val="FFC000"/>
                </a:solidFill>
              </a:rPr>
              <a:t>Make him relate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solidFill>
                  <a:srgbClr val="FFC000"/>
                </a:solidFill>
              </a:rPr>
              <a:t>Find out HOT button 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solidFill>
                  <a:srgbClr val="FFC000"/>
                </a:solidFill>
              </a:rPr>
              <a:t>Press the HOT button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solidFill>
                  <a:srgbClr val="FFC000"/>
                </a:solidFill>
              </a:rPr>
              <a:t>Transfer the faith 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solidFill>
                  <a:srgbClr val="FFC000"/>
                </a:solidFill>
              </a:rPr>
              <a:t>Use magic words </a:t>
            </a:r>
          </a:p>
          <a:p>
            <a:pPr marL="342900" indent="-342900">
              <a:buAutoNum type="arabicPeriod"/>
            </a:pPr>
            <a:r>
              <a:rPr lang="en-US" sz="2400" dirty="0" smtClean="0">
                <a:solidFill>
                  <a:srgbClr val="FFC000"/>
                </a:solidFill>
              </a:rPr>
              <a:t>Move towards the dream</a:t>
            </a:r>
            <a:endParaRPr lang="en-US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H:\ppt\ppt bg\ppt b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2033081"/>
            <a:ext cx="91440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500" dirty="0" smtClean="0">
                <a:solidFill>
                  <a:srgbClr val="FFFF00"/>
                </a:solidFill>
                <a:latin typeface="Goudy Old Style" pitchFamily="18" charset="0"/>
                <a:cs typeface="Arial" pitchFamily="34" charset="0"/>
              </a:rPr>
              <a:t>5 Develop Business Mentality </a:t>
            </a:r>
            <a:endParaRPr lang="en-US" sz="5500" dirty="0">
              <a:solidFill>
                <a:srgbClr val="FFFF00"/>
              </a:solidFill>
              <a:latin typeface="Goudy Old Style" pitchFamily="18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7315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nzeigenGroT" pitchFamily="34" charset="0"/>
              </a:rPr>
              <a:t>13 Essential </a:t>
            </a:r>
            <a:endParaRPr lang="en-US" sz="6600" dirty="0">
              <a:solidFill>
                <a:schemeClr val="bg1"/>
              </a:solidFill>
              <a:latin typeface="AnzeigenGro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H:\ppt\ppt bg\ppt b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52400" y="1676400"/>
            <a:ext cx="8991600" cy="2209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5400" dirty="0" smtClean="0">
                <a:solidFill>
                  <a:srgbClr val="FFFF00"/>
                </a:solidFill>
                <a:latin typeface="Goudy Old Style" pitchFamily="18" charset="0"/>
                <a:cs typeface="Arial" pitchFamily="34" charset="0"/>
              </a:rPr>
              <a:t>6. Create a Momentum &amp;</a:t>
            </a:r>
          </a:p>
          <a:p>
            <a:pPr lvl="0"/>
            <a:r>
              <a:rPr lang="en-US" sz="5400" dirty="0" smtClean="0">
                <a:solidFill>
                  <a:srgbClr val="FFFF00"/>
                </a:solidFill>
                <a:latin typeface="Goudy Old Style" pitchFamily="18" charset="0"/>
                <a:cs typeface="Arial" pitchFamily="34" charset="0"/>
              </a:rPr>
              <a:t>Maintain The Momentum</a:t>
            </a:r>
            <a:r>
              <a:rPr lang="en-US" sz="8000" dirty="0" smtClean="0"/>
              <a:t>		</a:t>
            </a:r>
            <a:endParaRPr lang="en-US" sz="8000" dirty="0">
              <a:solidFill>
                <a:srgbClr val="FFFF00"/>
              </a:solidFill>
              <a:latin typeface="Goudy Old Style" pitchFamily="18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7315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nzeigenGroT" pitchFamily="34" charset="0"/>
              </a:rPr>
              <a:t>13 Essential </a:t>
            </a:r>
            <a:endParaRPr lang="en-US" sz="6600" dirty="0">
              <a:solidFill>
                <a:schemeClr val="bg1"/>
              </a:solidFill>
              <a:latin typeface="AnzeigenGro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810000"/>
            <a:ext cx="9144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“SPEEEEEED”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H:\ppt\ppt bg\ppt b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144780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0" indent="-914400"/>
            <a:r>
              <a:rPr lang="en-US" sz="9600" dirty="0" smtClean="0">
                <a:solidFill>
                  <a:srgbClr val="FFFF00"/>
                </a:solidFill>
                <a:latin typeface="Goudy Old Style" pitchFamily="18" charset="0"/>
                <a:cs typeface="Arial" pitchFamily="34" charset="0"/>
              </a:rPr>
              <a:t>7. Go Getter –</a:t>
            </a:r>
            <a:endParaRPr lang="en-US" sz="9600" dirty="0">
              <a:solidFill>
                <a:srgbClr val="FFFF00"/>
              </a:solidFill>
              <a:latin typeface="Goudy Old Style" pitchFamily="18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7315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nzeigenGroT" pitchFamily="34" charset="0"/>
              </a:rPr>
              <a:t>13 Essential </a:t>
            </a:r>
            <a:endParaRPr lang="en-US" sz="6600" dirty="0">
              <a:solidFill>
                <a:schemeClr val="bg1"/>
              </a:solidFill>
              <a:latin typeface="AnzeigenGro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2971800"/>
            <a:ext cx="6934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914400"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First circle must be profitable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H:\ppt\ppt bg\ppt b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144780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0" indent="-914400"/>
            <a:r>
              <a:rPr lang="en-US" sz="9600" dirty="0" smtClean="0">
                <a:solidFill>
                  <a:srgbClr val="FFFF00"/>
                </a:solidFill>
                <a:latin typeface="Goudy Old Style" pitchFamily="18" charset="0"/>
                <a:cs typeface="Arial" pitchFamily="34" charset="0"/>
              </a:rPr>
              <a:t>8. Focus Working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7315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solidFill>
                  <a:schemeClr val="bg1"/>
                </a:solidFill>
                <a:latin typeface="AnzeigenGroT" pitchFamily="34" charset="0"/>
              </a:rPr>
              <a:t>13 Essential </a:t>
            </a:r>
            <a:endParaRPr lang="en-US" sz="6600" dirty="0">
              <a:solidFill>
                <a:schemeClr val="bg1"/>
              </a:solidFill>
              <a:latin typeface="AnzeigenGro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3039070"/>
            <a:ext cx="7467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914400"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Rule 80/20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200</Words>
  <Application>Microsoft Office PowerPoint</Application>
  <PresentationFormat>On-screen Show (4:3)</PresentationFormat>
  <Paragraphs>55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AnzeigenGroT</vt:lpstr>
      <vt:lpstr>Arial</vt:lpstr>
      <vt:lpstr>Calibri</vt:lpstr>
      <vt:lpstr>Goudy Old Style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india2world@ymail.com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Ibs</dc:creator>
  <cp:lastModifiedBy>Bappi Dasgupta</cp:lastModifiedBy>
  <cp:revision>27</cp:revision>
  <dcterms:created xsi:type="dcterms:W3CDTF">2015-08-05T06:06:41Z</dcterms:created>
  <dcterms:modified xsi:type="dcterms:W3CDTF">2016-12-17T12:42:41Z</dcterms:modified>
</cp:coreProperties>
</file>