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42" autoAdjust="0"/>
  </p:normalViewPr>
  <p:slideViewPr>
    <p:cSldViewPr>
      <p:cViewPr varScale="1">
        <p:scale>
          <a:sx n="112" d="100"/>
          <a:sy n="112" d="100"/>
        </p:scale>
        <p:origin x="15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D49C-2567-4ABE-9C19-28D999F9B0D0}" type="datetimeFigureOut">
              <a:rPr lang="en-US" smtClean="0"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3872A-C3CD-44EA-902F-D5C2F9E5AD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4384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5400" b="1" i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2000" dirty="0" smtClean="0">
              <a:solidFill>
                <a:srgbClr val="002060"/>
              </a:solidFill>
              <a:latin typeface="Candara" pitchFamily="34" charset="0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Accountability</a:t>
            </a:r>
            <a:endParaRPr lang="en-US" sz="4400" b="1" dirty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9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Personal </a:t>
            </a: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development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Learnable </a:t>
            </a:r>
            <a:r>
              <a:rPr lang="en-US" sz="4400" b="1" dirty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Teachable </a:t>
            </a: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Duplicable</a:t>
            </a:r>
            <a:endParaRPr lang="en-US" sz="4400" b="1" dirty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257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10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Personal </a:t>
            </a: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development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Define </a:t>
            </a: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the Dream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14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1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Work </a:t>
            </a:r>
            <a:r>
              <a:rPr lang="en-US" sz="2400" b="1" i="1" dirty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on our self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Books / CD / Meeting </a:t>
            </a:r>
            <a:endParaRPr lang="en-US" sz="4400" b="1" dirty="0" smtClean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14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2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Commitment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 </a:t>
            </a:r>
            <a:r>
              <a:rPr lang="en-US" sz="4400" b="1" dirty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100 % Products </a:t>
            </a: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use</a:t>
            </a:r>
            <a:endParaRPr lang="en-US" sz="4400" b="1" dirty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14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3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Commitment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 Make a List</a:t>
            </a:r>
            <a:endParaRPr lang="en-US" sz="4400" b="1" dirty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4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Action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 Invite &amp; Contact </a:t>
            </a:r>
            <a:endParaRPr lang="en-US" sz="4400" b="1" dirty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5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Action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Show the plan</a:t>
            </a:r>
            <a:endParaRPr lang="en-US" sz="4400" b="1" dirty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6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Action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Get stated</a:t>
            </a:r>
            <a:endParaRPr lang="en-US" sz="4400" b="1" dirty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7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Action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43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Counseling </a:t>
            </a:r>
            <a:r>
              <a:rPr lang="en-US" sz="4400" b="1" dirty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with </a:t>
            </a:r>
            <a:r>
              <a:rPr lang="en-US" sz="4400" b="1" dirty="0" smtClean="0">
                <a:solidFill>
                  <a:srgbClr val="00206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up line</a:t>
            </a:r>
            <a:endParaRPr lang="en-US" sz="4400" b="1" dirty="0">
              <a:solidFill>
                <a:srgbClr val="00206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36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10 Core Steps:</a:t>
            </a:r>
            <a:endParaRPr lang="en-US" sz="1200" dirty="0" smtClean="0">
              <a:solidFill>
                <a:srgbClr val="929083"/>
              </a:solidFill>
              <a:latin typeface="Candara" pitchFamily="34" charset="0"/>
              <a:cs typeface="Estrangelo Edessa" pitchFamily="66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929083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Step : 8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505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tabLst>
                <a:tab pos="3087688" algn="l"/>
              </a:tabLst>
            </a:pPr>
            <a:r>
              <a:rPr lang="en-US" sz="2400" b="1" i="1" dirty="0" smtClean="0">
                <a:solidFill>
                  <a:srgbClr val="00B0F0"/>
                </a:solidFill>
                <a:latin typeface="Candara" pitchFamily="34" charset="0"/>
                <a:ea typeface="MS Mincho" pitchFamily="49" charset="-128"/>
                <a:cs typeface="Estrangelo Edessa" pitchFamily="66"/>
              </a:rPr>
              <a:t>Communication</a:t>
            </a:r>
            <a:endParaRPr lang="en-US" sz="2400" b="1" i="1" dirty="0">
              <a:solidFill>
                <a:srgbClr val="00B0F0"/>
              </a:solidFill>
              <a:latin typeface="Candara" pitchFamily="34" charset="0"/>
              <a:ea typeface="MS Mincho" pitchFamily="49" charset="-128"/>
              <a:cs typeface="Estrangelo Edessa" pitchFamily="66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123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Mincho</vt:lpstr>
      <vt:lpstr>Arial</vt:lpstr>
      <vt:lpstr>Calibri</vt:lpstr>
      <vt:lpstr>Candara</vt:lpstr>
      <vt:lpstr>Estrangelo Edessa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india2world@ymail.com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Ibs</dc:creator>
  <cp:lastModifiedBy>Bappi Dasgupta</cp:lastModifiedBy>
  <cp:revision>7</cp:revision>
  <dcterms:created xsi:type="dcterms:W3CDTF">2015-07-04T08:53:51Z</dcterms:created>
  <dcterms:modified xsi:type="dcterms:W3CDTF">2016-12-17T12:43:42Z</dcterms:modified>
</cp:coreProperties>
</file>