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6E66-72AC-4E50-BEBD-98307A50D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90F8-3464-425C-BC1A-E54B2F96C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1C98B-33DA-4692-B2D3-0E62D9219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2E327-74B3-4469-AB88-5E903D1E57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1793B-6338-4408-A29A-81546F2B8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81047-69C6-4697-B9EF-D6078CDBD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553A-EFB4-4350-93C2-9828B039B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4A88F-72AF-4DB7-BFDC-FFF5632E1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4BD06-39F4-4EA2-9163-5DC96E94E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4C25-BECC-4E13-9F4C-A11D74D6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95421-1619-48CD-9FF9-C2A798FFC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04717-950B-4745-AFF9-721F6417A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E8F71-959A-4040-9B87-EB19498F0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2EB340-3D96-478A-AD81-21FBE75A4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images.google.co.in/imgres?imgurl=http://www.bpmonline.fsnet.co.uk/images/namaste.gif&amp;imgrefurl=http://www.bpmonline.fsnet.co.uk/home.htm&amp;h=1047&amp;w=942&amp;sz=682&amp;tbnid=g3RkCVMpsdAJ:&amp;tbnh=148&amp;tbnw=134&amp;start=1&amp;prev=/images%3Fq%3DNAMASTE%26hl%3Den%26lr%3D%26ie%3DUTF-8%26sa%3D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ACC608-D79B-4ECC-9A93-3355D2A13116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7411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0"/>
            <a:ext cx="33655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801688" y="2590800"/>
            <a:ext cx="7593012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b="1"/>
              <a:t>NONI PRODUCT TRAINING</a:t>
            </a:r>
          </a:p>
          <a:p>
            <a:pPr algn="ctr"/>
            <a:r>
              <a:rPr lang="en-US" sz="4400" b="1"/>
              <a:t>      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152400" y="426720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NATURE’S AMAZING GIFT TO HUMANITY.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2E4FC-4B76-4887-9F49-F68EAD77B95E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18435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352800" y="6477000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pic>
        <p:nvPicPr>
          <p:cNvPr id="18437" name="Picture 4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28600" y="2387600"/>
            <a:ext cx="868680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 dirty="0"/>
              <a:t>Noni is the common name of Botanical plant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bg1">
                    <a:lumMod val="25000"/>
                  </a:schemeClr>
                </a:solidFill>
              </a:rPr>
              <a:t>Morinda Citrifolia </a:t>
            </a:r>
            <a:r>
              <a:rPr lang="en-US" sz="2000" b="1" i="1" dirty="0"/>
              <a:t>. </a:t>
            </a:r>
            <a:r>
              <a:rPr lang="en-US" sz="2000" b="1" dirty="0"/>
              <a:t>It is also known as </a:t>
            </a:r>
            <a:r>
              <a:rPr lang="en-US" sz="2000" b="1" dirty="0">
                <a:solidFill>
                  <a:schemeClr val="bg1">
                    <a:lumMod val="25000"/>
                  </a:schemeClr>
                </a:solidFill>
              </a:rPr>
              <a:t>Indian Mulberry </a:t>
            </a:r>
            <a:r>
              <a:rPr lang="en-US" sz="2000" b="1" dirty="0"/>
              <a:t>.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000" b="1" dirty="0"/>
              <a:t>In 1953, Dr. Ralph Heinicke started research on Noni &amp; found that elements in Noni helped the body by increasing the absorption of nutrients – He named that ingredient as Xeronine &amp; </a:t>
            </a:r>
            <a:r>
              <a:rPr lang="en-US" sz="2000" b="1" dirty="0">
                <a:solidFill>
                  <a:srgbClr val="0000FF"/>
                </a:solidFill>
              </a:rPr>
              <a:t>Xeronine</a:t>
            </a:r>
            <a:r>
              <a:rPr lang="en-US" sz="2000" b="1" dirty="0"/>
              <a:t> was </a:t>
            </a:r>
            <a:r>
              <a:rPr lang="en-US" sz="2000" b="1" dirty="0">
                <a:solidFill>
                  <a:srgbClr val="0000FF"/>
                </a:solidFill>
              </a:rPr>
              <a:t>40 times </a:t>
            </a:r>
            <a:r>
              <a:rPr lang="en-US" sz="2000" b="1" dirty="0"/>
              <a:t>more abundant that in pineapple.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000" b="1" dirty="0"/>
              <a:t>Research showed that Xeronine may help to enlarge the pores in the walls of human cells &amp; enable nutrients to enter the cells more easily.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000" b="1" dirty="0"/>
              <a:t>Hence Xeronine helps the body’s ability to make use of nutrients taken in after eating.</a:t>
            </a:r>
          </a:p>
        </p:txBody>
      </p:sp>
      <p:pic>
        <p:nvPicPr>
          <p:cNvPr id="18439" name="Picture 6" descr="C:\Documents and Settings\Gbali.MYVESTIGE\My Documents\My Pictures\noni-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0"/>
            <a:ext cx="2171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BE3599-7A9A-4B7A-B75A-2D479B2C8586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9459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819400" y="6511925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09600" y="2216150"/>
            <a:ext cx="82296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Noni has been used for more than 2000 years.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Used in traditional Ayurveda for its healthful benefits. Has been known for centuries as “ACH”.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Researched by more than 30 researchers in over 6 countries.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Promotes general health, stimulates our immune system.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Protects from pollutants &amp; toxins.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Purifies your blood, regulates proper cell function.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b="1"/>
              <a:t>Regenerates damaged cells.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438400" y="381000"/>
            <a:ext cx="487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VESTIGE NONI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19741-E1F8-4FA1-8494-43B76EF8E21A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20483" name="Picture 1026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1027"/>
          <p:cNvSpPr txBox="1">
            <a:spLocks noChangeArrowheads="1"/>
          </p:cNvSpPr>
          <p:nvPr/>
        </p:nvSpPr>
        <p:spPr bwMode="auto">
          <a:xfrm>
            <a:off x="2819400" y="6511925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pic>
        <p:nvPicPr>
          <p:cNvPr id="20485" name="Picture 1028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1029"/>
          <p:cNvSpPr>
            <a:spLocks noChangeArrowheads="1"/>
          </p:cNvSpPr>
          <p:nvPr/>
        </p:nvSpPr>
        <p:spPr bwMode="auto">
          <a:xfrm>
            <a:off x="381000" y="1897063"/>
            <a:ext cx="84582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Increases digestion of food.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Inhibits tumor growth.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Improves memory &amp; concentration.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Boosts energy, reduces stress.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Protects against Viral &amp; Bacterial attacks.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Prevents premature onset of diseases like arthritis, heart disease, diabetes &amp; stroke.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Noni is full of Vitamins &amp; minerals.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b="1"/>
          </a:p>
        </p:txBody>
      </p:sp>
      <p:sp>
        <p:nvSpPr>
          <p:cNvPr id="20487" name="Text Box 1030"/>
          <p:cNvSpPr txBox="1">
            <a:spLocks noChangeArrowheads="1"/>
          </p:cNvSpPr>
          <p:nvPr/>
        </p:nvSpPr>
        <p:spPr bwMode="auto">
          <a:xfrm>
            <a:off x="2438400" y="381000"/>
            <a:ext cx="487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VESTIGE NONI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98B052-5258-4C1C-9751-94CDCCF63482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21507" name="Picture 1026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27"/>
          <p:cNvSpPr txBox="1">
            <a:spLocks noChangeArrowheads="1"/>
          </p:cNvSpPr>
          <p:nvPr/>
        </p:nvSpPr>
        <p:spPr bwMode="auto">
          <a:xfrm>
            <a:off x="2819400" y="6511925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pic>
        <p:nvPicPr>
          <p:cNvPr id="21509" name="Picture 1028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ctangle 1029"/>
          <p:cNvSpPr>
            <a:spLocks noChangeArrowheads="1"/>
          </p:cNvSpPr>
          <p:nvPr/>
        </p:nvSpPr>
        <p:spPr bwMode="auto">
          <a:xfrm>
            <a:off x="1423988" y="228600"/>
            <a:ext cx="5815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</a:rPr>
              <a:t>“NONI” How Does It Help ?</a:t>
            </a:r>
          </a:p>
        </p:txBody>
      </p:sp>
      <p:sp>
        <p:nvSpPr>
          <p:cNvPr id="21511" name="Text Box 1030"/>
          <p:cNvSpPr txBox="1">
            <a:spLocks noChangeArrowheads="1"/>
          </p:cNvSpPr>
          <p:nvPr/>
        </p:nvSpPr>
        <p:spPr bwMode="auto">
          <a:xfrm>
            <a:off x="609600" y="2779713"/>
            <a:ext cx="78486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u="sng"/>
              <a:t>Digestive System</a:t>
            </a:r>
            <a:r>
              <a:rPr lang="en-US" sz="2000" b="1"/>
              <a:t> ; Noni supports proper digestion, which means you absorb more nutrients at the cellular level.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u="sng"/>
              <a:t>Circulatory System, Tissues &amp; Cells</a:t>
            </a:r>
            <a:r>
              <a:rPr lang="en-US" sz="2000" b="1"/>
              <a:t> ; Noni is a superior antioxidant that helps your body rid itself of harmful free radicals &amp; may increase your energy.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u="sng"/>
              <a:t>Immune System</a:t>
            </a:r>
            <a:r>
              <a:rPr lang="en-US" sz="2000" b="1"/>
              <a:t> ; Noni supports the immune system, which strengthens the body’s natural ability to fight disease &amp; infection.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22EB34-7EEC-4AA4-9ABC-2B13D8028101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22531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819400" y="6511925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pic>
        <p:nvPicPr>
          <p:cNvPr id="22533" name="Picture 4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524000" y="228600"/>
            <a:ext cx="58150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“NONI” How Does It Help ?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609600" y="2773363"/>
            <a:ext cx="78486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US" sz="2000" b="1"/>
              <a:t>4. </a:t>
            </a:r>
            <a:r>
              <a:rPr lang="en-US" sz="2000" b="1" u="sng"/>
              <a:t>Metabolic System</a:t>
            </a:r>
            <a:r>
              <a:rPr lang="en-US" sz="2000" b="1"/>
              <a:t> ; Noni boosts the metabolic system, which helps you enjoy increased energy &amp; vitality.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n-US" sz="2000" b="1"/>
              <a:t>5. </a:t>
            </a:r>
            <a:r>
              <a:rPr lang="en-US" sz="2000" b="1" u="sng"/>
              <a:t>Skin &amp; Hair</a:t>
            </a:r>
            <a:r>
              <a:rPr lang="en-US" sz="2000" b="1"/>
              <a:t> ; Since Noni is good for so many systems of the body, it helps give your hair a healthy shine &amp; lets you skin glow.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n-US" sz="2000" b="1"/>
              <a:t>6. </a:t>
            </a:r>
            <a:r>
              <a:rPr lang="en-US" sz="2000" b="1" u="sng"/>
              <a:t>Other Benefits</a:t>
            </a:r>
            <a:r>
              <a:rPr lang="en-US" sz="2000" b="1"/>
              <a:t> ; Other benefits you may notice include increased mental clarity, increased attention span &amp; greater physical performance levels.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08963E-9AD0-4B7E-BE9A-3EE434BA8F76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23555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819400" y="6511925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pic>
        <p:nvPicPr>
          <p:cNvPr id="23557" name="Picture 4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2636838" y="228600"/>
            <a:ext cx="38719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chemeClr val="tx2"/>
                </a:solidFill>
              </a:rPr>
              <a:t>“NONI” Uses.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609600" y="1981200"/>
            <a:ext cx="83058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cs typeface="Times New Roman" charset="0"/>
              </a:rPr>
              <a:t>Cases where Vestige Noni can be used  are:</a:t>
            </a:r>
            <a:r>
              <a:rPr lang="en-US" sz="2000">
                <a:cs typeface="Times New Roman" charset="0"/>
              </a:rPr>
              <a:t> </a:t>
            </a:r>
          </a:p>
          <a:p>
            <a:endParaRPr lang="en-US" sz="2000">
              <a:cs typeface="Times New Roman" charset="0"/>
            </a:endParaRPr>
          </a:p>
          <a:p>
            <a:pPr eaLnBrk="0" hangingPunct="0"/>
            <a:r>
              <a:rPr lang="en-US" sz="2000" b="1">
                <a:cs typeface="Times New Roman" charset="0"/>
              </a:rPr>
              <a:t>Arthritis (Joint Mobility, Stiffness &amp; Joint Health)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Asthma (Respiratory Problems)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Blemishes (Acne, Eczema, Psoriasis &amp; Rosacea)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Broken Bones (Healing)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Cancers (Immune System)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Diabetes, High B.P., Headaches (Migraines), Hair Loss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Impotency, Immune System Failure (Aids &amp; Viruses)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Indigestion (Constipation, parasites &amp; Diarrhea)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Infections &amp; Viruses (Immune System)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Malignancies (Tumors)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Pain (Menstrual Cramping, Child Birth)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Toothache (Gum Disease)</a:t>
            </a:r>
          </a:p>
          <a:p>
            <a:pPr eaLnBrk="0" hangingPunct="0"/>
            <a:endParaRPr lang="en-US" sz="2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A39E0B-6247-40EC-9EEC-EEB9B34062F9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24579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819400" y="6511925"/>
            <a:ext cx="563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NOT FOR MEDICAL ADVICE, FOR EDUCATION ONLY.</a:t>
            </a:r>
          </a:p>
        </p:txBody>
      </p:sp>
      <p:pic>
        <p:nvPicPr>
          <p:cNvPr id="24581" name="Picture 4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2297113" y="152400"/>
            <a:ext cx="3492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“NONI” Dosage.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381000" y="2157413"/>
            <a:ext cx="83820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cs typeface="Times New Roman" charset="0"/>
              </a:rPr>
              <a:t>Recommendation for taking Vestige Noni capsules:</a:t>
            </a:r>
          </a:p>
          <a:p>
            <a:pPr eaLnBrk="0" hangingPunct="0"/>
            <a:endParaRPr lang="en-US" sz="2000" b="1">
              <a:cs typeface="Times New Roman" charset="0"/>
            </a:endParaRPr>
          </a:p>
          <a:p>
            <a:pPr eaLnBrk="0" hangingPunct="0"/>
            <a:r>
              <a:rPr lang="en-US" sz="2000" b="1">
                <a:cs typeface="Times New Roman" charset="0"/>
              </a:rPr>
              <a:t>1.Capsules should be taken on an empty stomach at least 1/2 hour before a meal.</a:t>
            </a:r>
          </a:p>
          <a:p>
            <a:pPr eaLnBrk="0" hangingPunct="0"/>
            <a:endParaRPr lang="en-US" sz="2000" b="1">
              <a:cs typeface="Times New Roman" charset="0"/>
            </a:endParaRPr>
          </a:p>
          <a:p>
            <a:pPr eaLnBrk="0" hangingPunct="0"/>
            <a:r>
              <a:rPr lang="en-US" sz="2000" b="1">
                <a:cs typeface="Times New Roman" charset="0"/>
              </a:rPr>
              <a:t>2.Take 2 capsules a day for five days &amp; rest for 2 days. </a:t>
            </a:r>
          </a:p>
          <a:p>
            <a:pPr eaLnBrk="0" hangingPunct="0"/>
            <a:r>
              <a:rPr lang="en-US" sz="2000" b="1">
                <a:cs typeface="Times New Roman" charset="0"/>
              </a:rPr>
              <a:t>Then take 2 capsules a day for 5 days &amp; again rest for 2 days.</a:t>
            </a:r>
          </a:p>
          <a:p>
            <a:pPr eaLnBrk="0" hangingPunct="0"/>
            <a:endParaRPr lang="en-US" sz="2000" b="1">
              <a:cs typeface="Times New Roman" charset="0"/>
            </a:endParaRPr>
          </a:p>
          <a:p>
            <a:pPr eaLnBrk="0" hangingPunct="0"/>
            <a:r>
              <a:rPr lang="en-US" sz="2000" b="1">
                <a:cs typeface="Times New Roman" charset="0"/>
              </a:rPr>
              <a:t>The reason for the 2 day rest is to allow your system to accept and absorb the Noni better, and you should feel some results at the end of this 2-week period.</a:t>
            </a:r>
          </a:p>
          <a:p>
            <a:pPr eaLnBrk="0" hangingPunct="0"/>
            <a:endParaRPr lang="en-US" sz="20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856C81-F069-4250-BCA4-5E3F955BAD62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25603" name="Picture 2" descr="Vestige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338138"/>
            <a:ext cx="13366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3" descr="no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“NONI”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238125" y="1858963"/>
            <a:ext cx="8667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NATURE’S </a:t>
            </a:r>
            <a:r>
              <a:rPr lang="en-US" sz="2800" b="1"/>
              <a:t>AMAZING</a:t>
            </a:r>
            <a:r>
              <a:rPr lang="en-US" sz="3200" b="1"/>
              <a:t> GIFT TO HUMANITY.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228600" y="2514600"/>
            <a:ext cx="8382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MILLIONS OF PEOPLE WORLDWIDE ARE ENJOYING GOOD HEALTH &amp; WELL BEING USING NONI.</a:t>
            </a:r>
          </a:p>
          <a:p>
            <a:pPr>
              <a:spcBef>
                <a:spcPct val="50000"/>
              </a:spcBef>
            </a:pPr>
            <a:r>
              <a:rPr lang="en-US" sz="2800" b="1"/>
              <a:t>	IMPROVE YOUR HEALTH NOW !!</a:t>
            </a:r>
          </a:p>
        </p:txBody>
      </p:sp>
      <p:pic>
        <p:nvPicPr>
          <p:cNvPr id="25608" name="Picture 7" descr="http://images.google.co.in/images?q=tbn:g3RkCVMpsdAJ:www.bpmonline.fsnet.co.uk/images/namaste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47244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CC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FFCC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685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Palasbari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</dc:creator>
  <cp:lastModifiedBy>Education</cp:lastModifiedBy>
  <cp:revision>1</cp:revision>
  <dcterms:created xsi:type="dcterms:W3CDTF">2013-05-18T06:48:45Z</dcterms:created>
  <dcterms:modified xsi:type="dcterms:W3CDTF">2013-05-18T06:49:55Z</dcterms:modified>
</cp:coreProperties>
</file>