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7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6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9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4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0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7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50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7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6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8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FF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AA50A-556A-44D8-B36C-6BF6095B75AA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2AB8B-F459-4756-824C-E6DAD3D7F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2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6" y="1364457"/>
            <a:ext cx="9112469" cy="412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/>
              <a:t>Liquid Lipstick as an Eyeliner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458200" cy="182880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IN" dirty="0"/>
              <a:t>We all know winters are almost here and we want that bright &amp; deep colour eyeliners. Why Not? Use our Liquid Lipstick shade matching your dress as an eyeliner with the help of the lip filler </a:t>
            </a:r>
            <a:r>
              <a:rPr lang="en-IN" dirty="0" smtClean="0"/>
              <a:t>brush.</a:t>
            </a: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1" b="8325"/>
          <a:stretch/>
        </p:blipFill>
        <p:spPr>
          <a:xfrm>
            <a:off x="76200" y="2092036"/>
            <a:ext cx="3052762" cy="25769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68"/>
          <a:stretch/>
        </p:blipFill>
        <p:spPr>
          <a:xfrm>
            <a:off x="3222910" y="2092036"/>
            <a:ext cx="5810250" cy="2589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297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>How to </a:t>
            </a:r>
            <a:r>
              <a:rPr lang="en-IN" b="1" u="sng" dirty="0"/>
              <a:t>make Crème Lipstick </a:t>
            </a:r>
            <a:r>
              <a:rPr lang="en-IN" b="1" u="sng" dirty="0" smtClean="0"/>
              <a:t>Long 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828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dirty="0"/>
              <a:t>To make the lipstick long last, first apply lip liner &amp; then top up with your favourite Crème Lipstick shade. Now, take a thin tissue paper place it on your lips and apply some compact powder over it. You will get a Matt finish base &amp; long lasting lip colour.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027" y="1402081"/>
            <a:ext cx="3733800" cy="27751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60" y="1417319"/>
            <a:ext cx="4438639" cy="2759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67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Blot That Oil From Face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82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dirty="0"/>
              <a:t>We all know the struggle when our face gets oily &amp; shinier after the application of Foundation or BB Cream in some hours. Not to worry!!! Before re-applying the compact on your oily face. You should first dab your face with the thin tissue paper, this will soak up the oil &amp; sebum. You are then ready for re-touch with the compact powder.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95400"/>
            <a:ext cx="3276600" cy="2971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295401"/>
            <a:ext cx="4572000" cy="297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919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743201"/>
            <a:ext cx="8382000" cy="1981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7200" dirty="0" smtClean="0">
                <a:latin typeface="+mj-lt"/>
              </a:rPr>
              <a:t>THANK YOU</a:t>
            </a:r>
            <a:endParaRPr lang="en-US" sz="7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651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183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Liquid Lipstick as an Eyeliner</vt:lpstr>
      <vt:lpstr>How to make Crème Lipstick Long last</vt:lpstr>
      <vt:lpstr>Blot That Oil From Face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CLIENT 2</cp:lastModifiedBy>
  <cp:revision>9</cp:revision>
  <dcterms:created xsi:type="dcterms:W3CDTF">2016-11-03T10:44:53Z</dcterms:created>
  <dcterms:modified xsi:type="dcterms:W3CDTF">2016-11-07T13:00:03Z</dcterms:modified>
</cp:coreProperties>
</file>