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71" r:id="rId9"/>
    <p:sldId id="280" r:id="rId10"/>
    <p:sldId id="290" r:id="rId11"/>
    <p:sldId id="257" r:id="rId12"/>
    <p:sldId id="293" r:id="rId13"/>
    <p:sldId id="287" r:id="rId14"/>
    <p:sldId id="288" r:id="rId15"/>
    <p:sldId id="291" r:id="rId16"/>
    <p:sldId id="273" r:id="rId17"/>
    <p:sldId id="294" r:id="rId18"/>
    <p:sldId id="272" r:id="rId19"/>
    <p:sldId id="284" r:id="rId20"/>
    <p:sldId id="274" r:id="rId21"/>
    <p:sldId id="279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9822" autoAdjust="0"/>
  </p:normalViewPr>
  <p:slideViewPr>
    <p:cSldViewPr>
      <p:cViewPr varScale="1">
        <p:scale>
          <a:sx n="74" d="100"/>
          <a:sy n="74" d="100"/>
        </p:scale>
        <p:origin x="-12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4A64D-E95D-4C6E-94E2-94F80F46AB8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D65F-F45E-4BBE-A5DF-00B38398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44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7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5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5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D463-6E3A-4F51-8CE3-35DDD299FF0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2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1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Microbes Around Us</a:t>
            </a: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5" y="2339324"/>
            <a:ext cx="776011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145500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WHO </a:t>
            </a:r>
            <a:r>
              <a:rPr lang="en-US" sz="2400" dirty="0" smtClean="0"/>
              <a:t>recognizes microbes and the infections they spread, as a leading cause of death in the world today</a:t>
            </a:r>
          </a:p>
        </p:txBody>
      </p:sp>
    </p:spTree>
    <p:extLst>
      <p:ext uri="{BB962C8B-B14F-4D97-AF65-F5344CB8AC3E}">
        <p14:creationId xmlns:p14="http://schemas.microsoft.com/office/powerpoint/2010/main" val="21827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Multipurpose Disinfectant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517571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It is a water-based biostatic surface protectant that can be applied to any surface, including fabrics, porous or non-porous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 active ingredient in it creates an invisible barrier that inhibits the growth of odour causing bacteria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It prevents up to 99.99% of the bacteria, mould and mildew growth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Provides a long lasting protection on hard and </a:t>
            </a:r>
            <a:r>
              <a:rPr lang="en-GB" b="1" dirty="0"/>
              <a:t>s</a:t>
            </a:r>
            <a:r>
              <a:rPr lang="en-GB" b="1" dirty="0" smtClean="0"/>
              <a:t>oft</a:t>
            </a:r>
            <a:r>
              <a:rPr lang="en-GB" dirty="0" smtClean="0"/>
              <a:t> surfaces and continues for </a:t>
            </a:r>
            <a:r>
              <a:rPr lang="en-GB" dirty="0" err="1" smtClean="0"/>
              <a:t>upto</a:t>
            </a:r>
            <a:r>
              <a:rPr lang="en-GB" dirty="0"/>
              <a:t> </a:t>
            </a:r>
            <a:r>
              <a:rPr lang="en-GB" dirty="0" smtClean="0"/>
              <a:t>15 days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Effective even on fabrics and upholstery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9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1900" dirty="0"/>
          </a:p>
        </p:txBody>
      </p:sp>
      <p:pic>
        <p:nvPicPr>
          <p:cNvPr id="2050" name="Picture 2" descr="C:\Users\shalini\AppData\Local\Microsoft\Windows\Temporary Internet Files\Content.Outlook\2LT1QM05\Hyvest Utra Shield Front1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1828800" cy="5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67" y="4038724"/>
            <a:ext cx="4458008" cy="21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it Works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1" y="1517571"/>
            <a:ext cx="45720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700" dirty="0" smtClean="0"/>
              <a:t>When applied to a surface it creates a </a:t>
            </a:r>
            <a:r>
              <a:rPr lang="en-GB" sz="1700" b="1" dirty="0" smtClean="0"/>
              <a:t>Micro-biostatic Antimicrobial Coating</a:t>
            </a:r>
            <a:r>
              <a:rPr lang="en-GB" sz="1700" dirty="0" smtClean="0"/>
              <a:t> on the surface that inhibits growth of bacteria, mould and mildew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700" dirty="0" smtClean="0"/>
              <a:t>The Micro-biostatic Antimicrobial Coating forms a </a:t>
            </a:r>
            <a:r>
              <a:rPr lang="en-GB" sz="1700" dirty="0" err="1" smtClean="0"/>
              <a:t>nano</a:t>
            </a:r>
            <a:r>
              <a:rPr lang="en-GB" sz="1700" dirty="0" smtClean="0"/>
              <a:t> bed of spikes that disrupts the microorganism's membrane resulting in its death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700" dirty="0" smtClean="0"/>
              <a:t>This revolutionary technology provides a perfect approach to inhibiting microorganisms without the use of unsafe heavy metals or poisons and this mode of action is entirely unique compared to other antimicrobials</a:t>
            </a:r>
            <a:endParaRPr lang="en-GB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4957227"/>
            <a:ext cx="693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The </a:t>
            </a:r>
            <a:r>
              <a:rPr lang="en-US" sz="1700" dirty="0"/>
              <a:t>molecule is the long chain of atoms that </a:t>
            </a:r>
            <a:r>
              <a:rPr lang="en-US" sz="1700" dirty="0" smtClean="0"/>
              <a:t>makes </a:t>
            </a:r>
            <a:r>
              <a:rPr lang="en-US" sz="1700" dirty="0"/>
              <a:t>up the spike </a:t>
            </a:r>
            <a:r>
              <a:rPr lang="en-US" sz="1700" dirty="0" smtClean="0"/>
              <a:t>to </a:t>
            </a:r>
            <a:r>
              <a:rPr lang="en-US" sz="1700" dirty="0"/>
              <a:t>pierce the cell walls of </a:t>
            </a:r>
            <a:r>
              <a:rPr lang="en-US" sz="1700" dirty="0" smtClean="0"/>
              <a:t>microbes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It carries </a:t>
            </a:r>
            <a:r>
              <a:rPr lang="en-US" sz="1700" dirty="0"/>
              <a:t>a strong positive charge that attracts negatively charged </a:t>
            </a:r>
            <a:r>
              <a:rPr lang="en-US" sz="1700" dirty="0" smtClean="0"/>
              <a:t>bacteria/microbe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53654"/>
          <a:stretch/>
        </p:blipFill>
        <p:spPr>
          <a:xfrm>
            <a:off x="5105401" y="1761798"/>
            <a:ext cx="4028363" cy="28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it Works</a:t>
            </a:r>
          </a:p>
        </p:txBody>
      </p:sp>
      <p:pic>
        <p:nvPicPr>
          <p:cNvPr id="8" name="Picture 2" descr="C:\Users\shalini\AppData\Local\Microsoft\Windows\Temporary Internet Files\Content.Outlook\Y73XN9TA\Ultra-Shield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83" y="1447800"/>
            <a:ext cx="5105834" cy="47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490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Hyvest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Ultra Shield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Other Cleaning sol.</a:t>
            </a:r>
          </a:p>
        </p:txBody>
      </p:sp>
      <p:sp>
        <p:nvSpPr>
          <p:cNvPr id="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75498"/>
              </p:ext>
            </p:extLst>
          </p:nvPr>
        </p:nvGraphicFramePr>
        <p:xfrm>
          <a:off x="1371600" y="1371600"/>
          <a:ext cx="73152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406"/>
                <a:gridCol w="3697794"/>
              </a:tblGrid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err="1" smtClean="0"/>
                        <a:t>Hyvest</a:t>
                      </a:r>
                      <a:r>
                        <a:rPr lang="en-GB" sz="2000" noProof="0" dirty="0" smtClean="0"/>
                        <a:t> Ultra Shield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 smtClean="0"/>
                        <a:t>Traditional</a:t>
                      </a:r>
                      <a:r>
                        <a:rPr lang="en-GB" sz="2000" baseline="0" noProof="0" dirty="0" smtClean="0"/>
                        <a:t> Cleaning Method</a:t>
                      </a:r>
                      <a:endParaRPr lang="en-GB" sz="2000" b="1" noProof="0" dirty="0"/>
                    </a:p>
                  </a:txBody>
                  <a:tcPr/>
                </a:tc>
              </a:tr>
              <a:tr h="1006534">
                <a:tc>
                  <a:txBody>
                    <a:bodyPr/>
                    <a:lstStyle/>
                    <a:p>
                      <a:r>
                        <a:rPr lang="en-GB" sz="1800" u="sng" noProof="0" dirty="0" smtClean="0"/>
                        <a:t>Surface Protectant</a:t>
                      </a:r>
                      <a:r>
                        <a:rPr lang="en-GB" sz="1800" noProof="0" dirty="0" smtClean="0"/>
                        <a:t>: It’s use is </a:t>
                      </a:r>
                      <a:r>
                        <a:rPr lang="en-GB" sz="1800" baseline="0" noProof="0" dirty="0" smtClean="0"/>
                        <a:t>not meant to replace the current cleaning protocols but will greatly enhance traditional cleaning methods. Remains active for </a:t>
                      </a:r>
                      <a:r>
                        <a:rPr lang="en-GB" sz="1800" baseline="0" noProof="0" dirty="0" err="1" smtClean="0"/>
                        <a:t>upto</a:t>
                      </a:r>
                      <a:r>
                        <a:rPr lang="en-GB" sz="1800" baseline="0" noProof="0" dirty="0" smtClean="0"/>
                        <a:t> 15 days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sng" noProof="0" dirty="0" smtClean="0"/>
                        <a:t>Cleaning</a:t>
                      </a:r>
                      <a:r>
                        <a:rPr lang="en-GB" sz="1800" u="sng" baseline="0" noProof="0" dirty="0" smtClean="0"/>
                        <a:t> Solutions</a:t>
                      </a:r>
                      <a:r>
                        <a:rPr lang="en-GB" sz="1800" noProof="0" dirty="0" smtClean="0"/>
                        <a:t>: It makes microbes inactive for a limited time period usually</a:t>
                      </a:r>
                      <a:r>
                        <a:rPr lang="en-GB" sz="1800" baseline="0" noProof="0" dirty="0" smtClean="0"/>
                        <a:t> for 10-15 minutes</a:t>
                      </a:r>
                      <a:endParaRPr lang="en-GB" sz="1800" noProof="0" dirty="0"/>
                    </a:p>
                  </a:txBody>
                  <a:tcPr/>
                </a:tc>
              </a:tr>
              <a:tr h="433851">
                <a:tc>
                  <a:txBody>
                    <a:bodyPr/>
                    <a:lstStyle/>
                    <a:p>
                      <a:r>
                        <a:rPr lang="en-GB" sz="1800" noProof="0" smtClean="0"/>
                        <a:t>It forms</a:t>
                      </a:r>
                      <a:r>
                        <a:rPr lang="en-GB" sz="1800" baseline="0" noProof="0" smtClean="0"/>
                        <a:t> </a:t>
                      </a:r>
                      <a:r>
                        <a:rPr lang="en-GB" sz="1800" noProof="0" smtClean="0"/>
                        <a:t>a bond</a:t>
                      </a:r>
                      <a:r>
                        <a:rPr lang="en-GB" sz="1800" baseline="0" noProof="0" smtClean="0"/>
                        <a:t> with the surface &amp; remains active for days</a:t>
                      </a:r>
                      <a:endParaRPr lang="en-GB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After evaporation there is no effect of the disinfectant</a:t>
                      </a:r>
                      <a:endParaRPr lang="en-GB" sz="1800" noProof="0" dirty="0"/>
                    </a:p>
                  </a:txBody>
                  <a:tcPr/>
                </a:tc>
              </a:tr>
              <a:tr h="242957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Long term protection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Short term protection</a:t>
                      </a:r>
                      <a:endParaRPr lang="en-GB" sz="1800" noProof="0" dirty="0"/>
                    </a:p>
                  </a:txBody>
                  <a:tcPr/>
                </a:tc>
              </a:tr>
              <a:tr h="433851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Can be</a:t>
                      </a:r>
                      <a:r>
                        <a:rPr lang="en-GB" sz="1800" baseline="0" noProof="0" dirty="0" smtClean="0"/>
                        <a:t> used on both porous &amp; non-porous surfaces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Only effective on hard surfaces</a:t>
                      </a:r>
                      <a:endParaRPr lang="en-GB" sz="1800" noProof="0" dirty="0"/>
                    </a:p>
                  </a:txBody>
                  <a:tcPr/>
                </a:tc>
              </a:tr>
              <a:tr h="433851"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It is both bactericidal &amp; bacteriostatic</a:t>
                      </a:r>
                      <a:endParaRPr lang="en-GB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It is only bactericidal for a short period</a:t>
                      </a:r>
                      <a:endParaRPr lang="en-GB" sz="18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1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056" y="1623804"/>
            <a:ext cx="49691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It neutralises offensive odours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Prevents the growth of mould and mildew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Protects from disease-causing pathogens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Works on all solid surfaces and fabrics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Registered with the Environmental Protection Agency (EPA) &amp; classified as non-toxic and non-hazardous</a:t>
            </a:r>
          </a:p>
          <a:p>
            <a:pPr marL="27432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Safe for environment</a:t>
            </a:r>
          </a:p>
        </p:txBody>
      </p:sp>
      <p:sp>
        <p:nvSpPr>
          <p:cNvPr id="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10" y="3733800"/>
            <a:ext cx="2488349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02" y="1371600"/>
            <a:ext cx="2437965" cy="23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</a:p>
        </p:txBody>
      </p:sp>
      <p:pic>
        <p:nvPicPr>
          <p:cNvPr id="1026" name="Picture 2" descr="C:\Users\shalini\AppData\Local\Microsoft\Windows\Temporary Internet Files\Content.Outlook\2LT1QM05\Hyvest Utra Shield Fron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2373617" cy="4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600200"/>
            <a:ext cx="54864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Clean the surface to be treated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Apply Ultra Shield on the surface to be treated and let it </a:t>
            </a:r>
            <a:r>
              <a:rPr lang="en-GB" sz="2000" dirty="0" smtClean="0"/>
              <a:t>dry </a:t>
            </a:r>
            <a:r>
              <a:rPr lang="en-GB" sz="2000" dirty="0" smtClean="0"/>
              <a:t>for </a:t>
            </a:r>
            <a:r>
              <a:rPr lang="en-GB" sz="2000" dirty="0" smtClean="0"/>
              <a:t>3 minutes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Wipe using dry cloth if required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If spotting occurs, wipe with moist cloth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/>
              <a:t>Perform routine cleaning methods regularly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n-GB" dirty="0" smtClean="0"/>
              <a:t>(mopping floors, cleaning bathrooms, dusting, washing etc.)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5029200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dirty="0" err="1" smtClean="0"/>
              <a:t>Hyvest</a:t>
            </a:r>
            <a:r>
              <a:rPr lang="en-US" sz="2100" dirty="0" smtClean="0"/>
              <a:t> </a:t>
            </a:r>
            <a:r>
              <a:rPr lang="en-US" sz="2100" dirty="0"/>
              <a:t>Ultra Shield can be sprayed </a:t>
            </a:r>
            <a:r>
              <a:rPr lang="en-US" sz="2100" dirty="0" smtClean="0"/>
              <a:t>on hard, soft, porous or non-porous surfaces</a:t>
            </a:r>
          </a:p>
        </p:txBody>
      </p:sp>
    </p:spTree>
    <p:extLst>
      <p:ext uri="{BB962C8B-B14F-4D97-AF65-F5344CB8AC3E}">
        <p14:creationId xmlns:p14="http://schemas.microsoft.com/office/powerpoint/2010/main" val="39266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</a:t>
            </a:r>
          </a:p>
        </p:txBody>
      </p:sp>
      <p:sp>
        <p:nvSpPr>
          <p:cNvPr id="5" name="AutoShape 2" descr="Image result for curta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alls and ceil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Image result for washro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8630" y="4953000"/>
            <a:ext cx="1388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Curtains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571002" y="4953000"/>
            <a:ext cx="154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Furniture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77" y="1371600"/>
            <a:ext cx="5372099" cy="3581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371600"/>
            <a:ext cx="3581399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Spray On </a:t>
            </a:r>
          </a:p>
        </p:txBody>
      </p:sp>
      <p:sp>
        <p:nvSpPr>
          <p:cNvPr id="5" name="AutoShape 2" descr="Image result for curta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alls and ceil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Image result for washro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4038600"/>
            <a:ext cx="1795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Mattresses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104494" y="4048780"/>
            <a:ext cx="173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Restrooms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92862" y="5862935"/>
            <a:ext cx="292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Floor, Walls &amp; Ceilings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9" b="7778"/>
          <a:stretch/>
        </p:blipFill>
        <p:spPr>
          <a:xfrm>
            <a:off x="161261" y="1370626"/>
            <a:ext cx="3476138" cy="2744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41" y="1370626"/>
            <a:ext cx="4931559" cy="2744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6" b="28142"/>
          <a:stretch/>
        </p:blipFill>
        <p:spPr>
          <a:xfrm>
            <a:off x="3831441" y="4289105"/>
            <a:ext cx="3352800" cy="15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Spray On </a:t>
            </a:r>
          </a:p>
        </p:txBody>
      </p:sp>
      <p:sp>
        <p:nvSpPr>
          <p:cNvPr id="5" name="AutoShape 2" descr="Image result for curta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walls and ceil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Image result for washro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03196" y="3424535"/>
            <a:ext cx="113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Carpets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37271" y="3424535"/>
            <a:ext cx="183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Kitchen Slabs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3424535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Door Handles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06" y="4262735"/>
            <a:ext cx="137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Footwear</a:t>
            </a:r>
            <a:endParaRPr lang="en-US" sz="2400" dirty="0"/>
          </a:p>
        </p:txBody>
      </p:sp>
      <p:pic>
        <p:nvPicPr>
          <p:cNvPr id="5124" name="Picture 4" descr="Image result for kitchen sla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79" y="1346413"/>
            <a:ext cx="393843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door handl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t="21983" r="601"/>
          <a:stretch/>
        </p:blipFill>
        <p:spPr>
          <a:xfrm>
            <a:off x="111221" y="1346413"/>
            <a:ext cx="2625936" cy="2103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32758" r="3246" b="29459"/>
          <a:stretch/>
        </p:blipFill>
        <p:spPr>
          <a:xfrm>
            <a:off x="6858000" y="1346413"/>
            <a:ext cx="2226090" cy="2103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14471" r="6959"/>
          <a:stretch/>
        </p:blipFill>
        <p:spPr>
          <a:xfrm>
            <a:off x="3847551" y="4678680"/>
            <a:ext cx="3010449" cy="21031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51027" y="4262735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Toys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13787" r="4166" b="12273"/>
          <a:stretch/>
        </p:blipFill>
        <p:spPr>
          <a:xfrm>
            <a:off x="0" y="4678680"/>
            <a:ext cx="3799042" cy="2103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19690" r="22510" b="12745"/>
          <a:stretch/>
        </p:blipFill>
        <p:spPr>
          <a:xfrm>
            <a:off x="6934201" y="4678680"/>
            <a:ext cx="2209800" cy="21031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97238" y="4262735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Mobile Phones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0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574661"/>
            <a:ext cx="34685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Hyvest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comes from the two core words Hygiene and Vestige</a:t>
            </a:r>
          </a:p>
          <a:p>
            <a:pPr marL="274320" lvl="1" indent="-274320"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lvl="1" indent="-27432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HYGENIUS SOLUTIONS  from VESTIGE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Hygiene promotes good health and overall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wellness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your entire family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Care Category</a:t>
            </a: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E:\aditi E\vestige\hyvest\PPT\ppt images\Terry-Home-Home-Clean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4085" r="47920"/>
          <a:stretch/>
        </p:blipFill>
        <p:spPr bwMode="auto">
          <a:xfrm>
            <a:off x="4306711" y="1550074"/>
            <a:ext cx="4021667" cy="46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309408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MRP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600.00 </a:t>
            </a:r>
          </a:p>
          <a:p>
            <a:pPr lvl="0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DP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535.00</a:t>
            </a:r>
          </a:p>
          <a:p>
            <a:pPr lvl="0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BV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321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17.83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59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Multipurpose Disinfectant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2684" y="1616504"/>
            <a:ext cx="35457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based protectant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Non-toxic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Non-hazardous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Odourless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colourless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the spread of germs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Non-leaching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 Term protection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create Super Bugs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 descr="C:\Users\shalini\AppData\Local\Microsoft\Windows\Temporary Internet Files\Content.Outlook\2LT1QM05\Hyvest Utra Shield Fron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925"/>
            <a:ext cx="2264063" cy="4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609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VIDEO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Image result for vide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486400" cy="547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1700" y="1905000"/>
            <a:ext cx="4686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</a:rPr>
              <a:t>THANK YOU</a:t>
            </a:r>
            <a:endParaRPr lang="en-US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447800"/>
            <a:ext cx="4191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Germs and microbes can be found everywhere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can survive on hard surfaces like floors, doorknobs, handrails etc.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soft surfaces such as fabric furniture and beddings, they can survive for long time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germs aren't allowed into the home, it is easier to protect your family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clean home would prevent illness before it begins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would also prevent the spread of disease if practiced on a day to day basis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 Hygiene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799"/>
            <a:ext cx="3127305" cy="198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51155"/>
            <a:ext cx="3126460" cy="234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6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8889" r="8516" b="10909"/>
          <a:stretch/>
        </p:blipFill>
        <p:spPr>
          <a:xfrm>
            <a:off x="4724400" y="2057400"/>
            <a:ext cx="430673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Daily Protection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Maintaining cleanliness at home is not just a “do it and forget it” activity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should be in the daily to-do list of every household for healthy living</a:t>
            </a:r>
          </a:p>
          <a:p>
            <a:pPr marL="457200" indent="-27432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to do to keeps germs at bay – 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the dust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flies away 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 garbage everyday 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the bathroom clean and dry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 sunlight into the rooms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Ventilate the rooms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kitchen clean and hygienic at all times</a:t>
            </a:r>
          </a:p>
          <a:p>
            <a:pPr marL="914400" lvl="1" indent="-274320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274320"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371600"/>
            <a:ext cx="56388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</a:t>
            </a: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favourite ground for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germs to grow</a:t>
            </a: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items that require frequent cleaning in the kitchen: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>
              <a:lnSpc>
                <a:spcPct val="120000"/>
              </a:lnSpc>
              <a:spcBef>
                <a:spcPts val="0"/>
              </a:spcBef>
            </a:pPr>
            <a:endParaRPr lang="en-US" sz="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BATHROOM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It’s no surprise that the place where you scrub dirt and grim off your body holds a lot of germs</a:t>
            </a: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to moisture build up,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perfect place for germs growth</a:t>
            </a: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Spots that need special attention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Dirtiest places in your House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47" r="30595" b="12218"/>
          <a:stretch/>
        </p:blipFill>
        <p:spPr>
          <a:xfrm>
            <a:off x="6172200" y="1371600"/>
            <a:ext cx="278831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1" b="7517"/>
          <a:stretch/>
        </p:blipFill>
        <p:spPr>
          <a:xfrm>
            <a:off x="6172200" y="3853036"/>
            <a:ext cx="278831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18074"/>
              </p:ext>
            </p:extLst>
          </p:nvPr>
        </p:nvGraphicFramePr>
        <p:xfrm>
          <a:off x="1524000" y="2438400"/>
          <a:ext cx="4457700" cy="102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1790700"/>
              </a:tblGrid>
              <a:tr h="0"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Dishwashing sponge/scrub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Cutting board</a:t>
                      </a: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Countertops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Refrigerator </a:t>
                      </a: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Kitchen sink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Kitchen towel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55432"/>
              </p:ext>
            </p:extLst>
          </p:nvPr>
        </p:nvGraphicFramePr>
        <p:xfrm>
          <a:off x="2895600" y="5277816"/>
          <a:ext cx="327660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996"/>
                <a:gridCol w="1738604"/>
              </a:tblGrid>
              <a:tr h="238194"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Shower tub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Floor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5412"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Drains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Towels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5412"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Taps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3" indent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0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2834" y="1295400"/>
            <a:ext cx="4918365" cy="4906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LAUNDRY AREA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Dirty clothes left in the laundry bucket attract a lot of germs due to sweat, food stains, dirt and grime that feed the germs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Wet laundry left in a machine can cause germs to flourish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LIVING ROOM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n-GB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Remote controls, keyboards, phones, and tablets are often shared by everyone in the house 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n-GB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surfaces also contribute to bacteria growth and proliferation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n-GB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carpet can hold up to eight times its weight in dirt, dust, mites and microbes – bacteria, mildew, mould etc.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GB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GB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Dirtiest places in your House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6602" r="8897" b="4633"/>
          <a:stretch/>
        </p:blipFill>
        <p:spPr>
          <a:xfrm>
            <a:off x="5791200" y="1417637"/>
            <a:ext cx="3017971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4263" r="32171" b="42760"/>
          <a:stretch/>
        </p:blipFill>
        <p:spPr>
          <a:xfrm>
            <a:off x="5791651" y="3818506"/>
            <a:ext cx="3017520" cy="235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0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1" y="1295400"/>
            <a:ext cx="4114799" cy="475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Dirtiest places in your House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2835" y="1341437"/>
            <a:ext cx="4232566" cy="475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KNOBS, HANDLES, AND SWITCHES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Handles, knobs, light switches are obvious places for germs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studies have shown severe bacterial and virus growth on: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Bathroom light switches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Refrigerator handles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Door Knobs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Stove knobs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Microwave handles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these spots once a week  with sanitizing solution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" r="20871"/>
          <a:stretch/>
        </p:blipFill>
        <p:spPr>
          <a:xfrm>
            <a:off x="5105400" y="1524000"/>
            <a:ext cx="1981199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3499" r="7612" b="10319"/>
          <a:stretch/>
        </p:blipFill>
        <p:spPr>
          <a:xfrm>
            <a:off x="5180463" y="3636329"/>
            <a:ext cx="3582537" cy="244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10212" r="46572" b="12623"/>
          <a:stretch/>
        </p:blipFill>
        <p:spPr>
          <a:xfrm>
            <a:off x="7162800" y="1524000"/>
            <a:ext cx="1578463" cy="189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0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722437"/>
            <a:ext cx="3962399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way of minimising germs from spreading is keeping things clean</a:t>
            </a:r>
          </a:p>
          <a:p>
            <a:pPr algn="just" fontAlgn="base"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the dirtiest places in your home daily for healthy living</a:t>
            </a:r>
          </a:p>
          <a:p>
            <a:pPr algn="just" fontAlgn="base"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Wash your hands often with a good antibacterial hand wash to ward of germs and avoid illness</a:t>
            </a:r>
          </a:p>
          <a:p>
            <a:pPr algn="just" fontAlgn="base"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hand sanitizers handy if soap is not available</a:t>
            </a:r>
          </a:p>
          <a:p>
            <a:pPr algn="just" fontAlgn="base">
              <a:spcBef>
                <a:spcPts val="0"/>
              </a:spcBef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your shoes off before walking into the house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Practicing Good Habits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" b="13850"/>
          <a:stretch/>
        </p:blipFill>
        <p:spPr>
          <a:xfrm>
            <a:off x="4876800" y="1524000"/>
            <a:ext cx="3657600" cy="229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7527"/>
          <a:stretch/>
        </p:blipFill>
        <p:spPr>
          <a:xfrm>
            <a:off x="4876800" y="3962400"/>
            <a:ext cx="3657600" cy="21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7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lini\AppData\Local\Microsoft\Windows\Temporary Internet Files\Content.Outlook\Y73XN9TA\Ultra-Shiel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14500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4410" y="588258"/>
            <a:ext cx="3235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Introducing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5726</TotalTime>
  <Words>1009</Words>
  <Application>Microsoft Office PowerPoint</Application>
  <PresentationFormat>On-screen Show (4:3)</PresentationFormat>
  <Paragraphs>160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Aditi Saikia</dc:creator>
  <cp:lastModifiedBy>Shuchi Arora</cp:lastModifiedBy>
  <cp:revision>189</cp:revision>
  <dcterms:created xsi:type="dcterms:W3CDTF">2016-12-10T07:21:01Z</dcterms:created>
  <dcterms:modified xsi:type="dcterms:W3CDTF">2018-10-23T05:48:12Z</dcterms:modified>
</cp:coreProperties>
</file>