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7" r:id="rId5"/>
    <p:sldId id="270" r:id="rId6"/>
    <p:sldId id="258" r:id="rId7"/>
    <p:sldId id="271" r:id="rId8"/>
    <p:sldId id="268" r:id="rId9"/>
    <p:sldId id="272" r:id="rId10"/>
    <p:sldId id="269" r:id="rId11"/>
    <p:sldId id="262" r:id="rId12"/>
    <p:sldId id="261" r:id="rId13"/>
    <p:sldId id="260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84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588"/>
            <a:ext cx="9504363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IN" b="1" dirty="0" smtClean="0"/>
              <a:t>HOW DOES AN ALCOHOL DISINFECTANT SPRAY WORK?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IN" dirty="0"/>
              <a:t>Alcohol is known to act on germs and viruses by breaking apart proteins. </a:t>
            </a:r>
          </a:p>
          <a:p>
            <a:pPr lvl="0"/>
            <a:r>
              <a:rPr lang="en-IN" dirty="0"/>
              <a:t>Alcohol kills </a:t>
            </a:r>
            <a:r>
              <a:rPr lang="en-IN" dirty="0" smtClean="0"/>
              <a:t>a broader </a:t>
            </a:r>
            <a:r>
              <a:rPr lang="en-IN" dirty="0"/>
              <a:t>variety of bacteria and viruses when the concentration exceeds 60%, and it works faster as the concentration </a:t>
            </a:r>
            <a:r>
              <a:rPr lang="en-IN" dirty="0" smtClean="0"/>
              <a:t>increases. Maximum </a:t>
            </a:r>
            <a:r>
              <a:rPr lang="en-IN" dirty="0"/>
              <a:t>efficacy is reached at 90-95% concentration. </a:t>
            </a:r>
          </a:p>
          <a:p>
            <a:pPr lvl="0"/>
            <a:r>
              <a:rPr lang="en-IN" dirty="0"/>
              <a:t>Germs and </a:t>
            </a:r>
            <a:r>
              <a:rPr lang="en-IN" dirty="0" smtClean="0"/>
              <a:t>viruses </a:t>
            </a:r>
            <a:r>
              <a:rPr lang="en-IN" dirty="0"/>
              <a:t>don't develop a resistance to it, so alcohol doesn't lose effectiveness with continued use.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588"/>
            <a:ext cx="9504363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COMPOSITION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Ethyl Alcohol (Denatured) 95% v/v  I.P.                73.68%w/w</a:t>
            </a:r>
          </a:p>
          <a:p>
            <a:r>
              <a:rPr lang="en-US" sz="2600" dirty="0" smtClean="0"/>
              <a:t>Eq. to Absolute Alcohol                                           70.00%w/w</a:t>
            </a:r>
          </a:p>
          <a:p>
            <a:r>
              <a:rPr lang="en-US" sz="2600" dirty="0" smtClean="0"/>
              <a:t>Propellant base                                                         Q.S.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655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588"/>
            <a:ext cx="9504363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WHERE TO USE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49" y="3124200"/>
            <a:ext cx="7620000" cy="26670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Kitchen sink</a:t>
            </a:r>
          </a:p>
          <a:p>
            <a:r>
              <a:rPr lang="en-US" dirty="0" smtClean="0"/>
              <a:t>Dustbin</a:t>
            </a:r>
          </a:p>
          <a:p>
            <a:r>
              <a:rPr lang="en-US" dirty="0" smtClean="0"/>
              <a:t>Tabletops and desks</a:t>
            </a:r>
          </a:p>
          <a:p>
            <a:r>
              <a:rPr lang="en-US" dirty="0" smtClean="0"/>
              <a:t>Chairs and sofas</a:t>
            </a:r>
          </a:p>
          <a:p>
            <a:r>
              <a:rPr lang="en-US" dirty="0" smtClean="0"/>
              <a:t>Doorknobs</a:t>
            </a:r>
          </a:p>
          <a:p>
            <a:r>
              <a:rPr lang="en-US" dirty="0" smtClean="0"/>
              <a:t>Shower taps</a:t>
            </a:r>
          </a:p>
          <a:p>
            <a:r>
              <a:rPr lang="en-US" dirty="0" smtClean="0"/>
              <a:t>Mattresses</a:t>
            </a:r>
          </a:p>
          <a:p>
            <a:r>
              <a:rPr lang="en-US" dirty="0" smtClean="0"/>
              <a:t>Car seats</a:t>
            </a:r>
          </a:p>
          <a:p>
            <a:r>
              <a:rPr lang="en-US" dirty="0" smtClean="0"/>
              <a:t>Curtains</a:t>
            </a:r>
          </a:p>
          <a:p>
            <a:r>
              <a:rPr lang="en-US" dirty="0" smtClean="0"/>
              <a:t>Carpets</a:t>
            </a:r>
          </a:p>
          <a:p>
            <a:r>
              <a:rPr lang="en-US" dirty="0" smtClean="0"/>
              <a:t>Toilet area (including toilet pot)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429434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Disinfect high-traffic surfaces such as </a:t>
            </a:r>
            <a:r>
              <a:rPr lang="en-US" sz="2400" dirty="0" smtClean="0"/>
              <a:t>tables</a:t>
            </a:r>
            <a:r>
              <a:rPr lang="en-US" sz="2400" dirty="0"/>
              <a:t>, </a:t>
            </a:r>
            <a:r>
              <a:rPr lang="en-US" sz="2400" dirty="0" smtClean="0"/>
              <a:t>doorknobs</a:t>
            </a:r>
            <a:r>
              <a:rPr lang="en-US" sz="2400" dirty="0"/>
              <a:t>, </a:t>
            </a:r>
            <a:r>
              <a:rPr lang="en-US" sz="2400" dirty="0" smtClean="0"/>
              <a:t>chairs</a:t>
            </a:r>
            <a:r>
              <a:rPr lang="en-US" sz="2400" dirty="0"/>
              <a:t>, keys, </a:t>
            </a:r>
            <a:r>
              <a:rPr lang="en-US" sz="2400" dirty="0" smtClean="0"/>
              <a:t>packages, </a:t>
            </a:r>
            <a:r>
              <a:rPr lang="en-US" sz="2400" dirty="0" err="1" smtClean="0"/>
              <a:t>etc</a:t>
            </a:r>
            <a:r>
              <a:rPr lang="en-US" sz="2400" dirty="0" smtClean="0"/>
              <a:t>, </a:t>
            </a:r>
            <a:r>
              <a:rPr lang="en-US" sz="2400" dirty="0"/>
              <a:t>with one easy </a:t>
            </a:r>
            <a:r>
              <a:rPr lang="en-US" sz="2400" dirty="0" smtClean="0"/>
              <a:t>spray.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Usable </a:t>
            </a:r>
            <a:r>
              <a:rPr lang="en-US" sz="2400" b="1" dirty="0"/>
              <a:t>on other surfaces such as: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713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588"/>
            <a:ext cx="9504363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HOW TO USE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Shake the can well.</a:t>
            </a:r>
          </a:p>
          <a:p>
            <a:pPr algn="just"/>
            <a:r>
              <a:rPr lang="en-US" dirty="0" smtClean="0"/>
              <a:t>Hold the can 15-20 cm away from the pre-cleaned surface and spray on the surface until its covered with the mist. </a:t>
            </a:r>
          </a:p>
          <a:p>
            <a:r>
              <a:rPr lang="en-US" dirty="0" smtClean="0"/>
              <a:t>Allow to air dry. NO NEED TO WIPE.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 not use on silk/rayon/acetate/satin/fabric/brass/copper/polished wood/painted surfaces/acrylic plastics.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588"/>
            <a:ext cx="9504363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HYVEST ULTRA </a:t>
            </a:r>
            <a:r>
              <a:rPr lang="en-US" sz="4000" b="1" dirty="0" smtClean="0"/>
              <a:t>PROTEK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438400"/>
            <a:ext cx="3657600" cy="3200400"/>
          </a:xfrm>
        </p:spPr>
        <p:txBody>
          <a:bodyPr/>
          <a:lstStyle/>
          <a:p>
            <a:r>
              <a:rPr lang="en-US" dirty="0" smtClean="0"/>
              <a:t>Net Content - 170 g</a:t>
            </a:r>
          </a:p>
          <a:p>
            <a:r>
              <a:rPr lang="en-US" dirty="0" smtClean="0"/>
              <a:t>MRP – </a:t>
            </a:r>
            <a:r>
              <a:rPr lang="en-US" dirty="0" err="1" smtClean="0"/>
              <a:t>Rs</a:t>
            </a:r>
            <a:r>
              <a:rPr lang="en-US" dirty="0" smtClean="0"/>
              <a:t>. 325</a:t>
            </a:r>
          </a:p>
          <a:p>
            <a:r>
              <a:rPr lang="en-US" dirty="0" smtClean="0"/>
              <a:t>DP -  </a:t>
            </a:r>
            <a:r>
              <a:rPr lang="en-US" dirty="0" err="1" smtClean="0"/>
              <a:t>Rs</a:t>
            </a:r>
            <a:r>
              <a:rPr lang="en-US" dirty="0" smtClean="0"/>
              <a:t>. 280</a:t>
            </a:r>
          </a:p>
          <a:p>
            <a:r>
              <a:rPr lang="en-US" dirty="0" smtClean="0"/>
              <a:t>PV - 9.33</a:t>
            </a:r>
            <a:endParaRPr lang="en-US" dirty="0"/>
          </a:p>
        </p:txBody>
      </p:sp>
      <p:pic>
        <p:nvPicPr>
          <p:cNvPr id="6" name="Picture 2" descr="C:\Users\kanwal.sharma\Desktop\Hyvest Ultra Prote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80" y="1371600"/>
            <a:ext cx="2923016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9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996"/>
            <a:ext cx="9501673" cy="687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-125965" y="228600"/>
            <a:ext cx="950167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The current times have </a:t>
            </a:r>
            <a:r>
              <a:rPr lang="en-US" sz="2800" b="1" dirty="0"/>
              <a:t>made us more aware of the importance of sanitation and </a:t>
            </a:r>
            <a:r>
              <a:rPr lang="en-US" sz="2800" b="1" dirty="0" smtClean="0"/>
              <a:t>hygiene</a:t>
            </a:r>
            <a:r>
              <a:rPr lang="en-US" sz="2800" b="1" dirty="0"/>
              <a:t>. </a:t>
            </a:r>
            <a:endParaRPr lang="en-US" sz="2800" b="1" dirty="0" smtClean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We strive to make our surroundings ultra-clean </a:t>
            </a:r>
            <a:r>
              <a:rPr lang="en-US" sz="2800" b="1" dirty="0"/>
              <a:t>and free of any bacteria and </a:t>
            </a:r>
            <a:r>
              <a:rPr lang="en-US" sz="2800" b="1" dirty="0" smtClean="0"/>
              <a:t>viruses.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12" r="22324"/>
          <a:stretch/>
        </p:blipFill>
        <p:spPr bwMode="auto">
          <a:xfrm>
            <a:off x="-179388" y="6324600"/>
            <a:ext cx="9528661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1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996"/>
            <a:ext cx="9501673" cy="687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0" r="-5910"/>
          <a:stretch/>
        </p:blipFill>
        <p:spPr bwMode="auto">
          <a:xfrm>
            <a:off x="376030" y="489857"/>
            <a:ext cx="8444811" cy="503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During </a:t>
            </a:r>
            <a:r>
              <a:rPr lang="en-US" sz="2800" b="1" dirty="0" smtClean="0"/>
              <a:t>these </a:t>
            </a:r>
            <a:r>
              <a:rPr lang="en-US" sz="2800" b="1" dirty="0"/>
              <a:t>trying </a:t>
            </a:r>
            <a:r>
              <a:rPr lang="en-US" sz="2800" b="1" dirty="0" smtClean="0"/>
              <a:t>times, </a:t>
            </a:r>
            <a:r>
              <a:rPr lang="en-US" sz="2800" b="1" dirty="0"/>
              <a:t>we need to keep ourselves and our loved ones safe</a:t>
            </a:r>
            <a:r>
              <a:rPr lang="en-US" sz="2800" b="1" dirty="0" smtClean="0"/>
              <a:t>.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Due to the recent pandemic, we disinfect everything in many ways and that has become </a:t>
            </a:r>
            <a:r>
              <a:rPr lang="en-US" sz="2800" b="1" dirty="0"/>
              <a:t>a part of our </a:t>
            </a:r>
            <a:r>
              <a:rPr lang="en-US" sz="2800" b="1" dirty="0" smtClean="0"/>
              <a:t>life.</a:t>
            </a:r>
            <a:r>
              <a:rPr lang="en-US" sz="2800" b="1" dirty="0"/>
              <a:t> 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2828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996"/>
            <a:ext cx="9501673" cy="687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N" sz="3200" dirty="0"/>
          </a:p>
          <a:p>
            <a:pPr marL="0" indent="0" algn="ctr">
              <a:buNone/>
            </a:pPr>
            <a:r>
              <a:rPr lang="en-IN" sz="4000" b="1" i="1" dirty="0" smtClean="0"/>
              <a:t>Presenting,</a:t>
            </a:r>
          </a:p>
          <a:p>
            <a:pPr marL="0" indent="0" algn="ctr">
              <a:buNone/>
            </a:pPr>
            <a:r>
              <a:rPr lang="en-IN" sz="3200" dirty="0" smtClean="0"/>
              <a:t>An easy and effective way to disinfect and sanitise your surroundings and surfaces to protect you from any viruses and bacteria. </a:t>
            </a:r>
          </a:p>
          <a:p>
            <a:pPr marL="0" indent="0" algn="ctr">
              <a:buNone/>
            </a:pPr>
            <a:r>
              <a:rPr lang="en-IN" sz="3200" dirty="0" smtClean="0"/>
              <a:t>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1774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588"/>
            <a:ext cx="9504363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227" y="1066800"/>
            <a:ext cx="6197373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N" sz="2800" b="1" i="1" dirty="0" smtClean="0"/>
              <a:t>Because, </a:t>
            </a:r>
          </a:p>
          <a:p>
            <a:pPr marL="0" indent="0" algn="just">
              <a:buNone/>
            </a:pPr>
            <a:r>
              <a:rPr lang="en-IN" sz="2800" dirty="0" smtClean="0"/>
              <a:t>Throughout the day we come in contact with different surfaces and objects like doorknobs, railings, parcels, desks, </a:t>
            </a:r>
            <a:r>
              <a:rPr lang="en-IN" sz="2800" dirty="0" err="1" smtClean="0"/>
              <a:t>etc</a:t>
            </a:r>
            <a:r>
              <a:rPr lang="en-IN" sz="2800" dirty="0" smtClean="0"/>
              <a:t>, which are touched by others and are susceptible to germs and viruses. </a:t>
            </a:r>
          </a:p>
          <a:p>
            <a:pPr marL="0" indent="0" algn="just">
              <a:buNone/>
            </a:pPr>
            <a:endParaRPr lang="en-IN" sz="2800" dirty="0"/>
          </a:p>
          <a:p>
            <a:pPr marL="0" indent="0" algn="just">
              <a:buNone/>
            </a:pPr>
            <a:r>
              <a:rPr lang="en-IN" sz="2800" dirty="0" smtClean="0"/>
              <a:t>To ensure that we remain safe and secure, it is important to clean such surfaces with a disinfectant on a regular basis. </a:t>
            </a:r>
            <a:endParaRPr lang="en-IN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8" r="28282"/>
          <a:stretch/>
        </p:blipFill>
        <p:spPr bwMode="auto">
          <a:xfrm>
            <a:off x="533400" y="838200"/>
            <a:ext cx="2260826" cy="221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6" b="26562"/>
          <a:stretch/>
        </p:blipFill>
        <p:spPr bwMode="auto">
          <a:xfrm>
            <a:off x="535898" y="3051244"/>
            <a:ext cx="2258328" cy="194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6" b="9419"/>
          <a:stretch/>
        </p:blipFill>
        <p:spPr bwMode="auto">
          <a:xfrm>
            <a:off x="535899" y="4992324"/>
            <a:ext cx="2258328" cy="128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588"/>
            <a:ext cx="9504363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HYVEST ULTRA </a:t>
            </a:r>
            <a:r>
              <a:rPr lang="en-US" sz="4000" b="1" dirty="0" smtClean="0"/>
              <a:t>PROTEK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371600"/>
            <a:ext cx="6172200" cy="4648199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This is a disinfectant </a:t>
            </a:r>
            <a:r>
              <a:rPr lang="en-US" sz="2800" dirty="0" smtClean="0"/>
              <a:t>which </a:t>
            </a:r>
            <a:r>
              <a:rPr lang="en-US" sz="2800" dirty="0"/>
              <a:t>is designed to inactivate or destroy microorganisms from </a:t>
            </a:r>
            <a:r>
              <a:rPr lang="en-US" sz="2800" dirty="0" smtClean="0"/>
              <a:t>surfaces.</a:t>
            </a:r>
          </a:p>
          <a:p>
            <a:pPr algn="just"/>
            <a:r>
              <a:rPr lang="en-US" sz="2800" dirty="0" err="1" smtClean="0"/>
              <a:t>Hyvest</a:t>
            </a:r>
            <a:r>
              <a:rPr lang="en-US" sz="2800" dirty="0" smtClean="0"/>
              <a:t> Ultra </a:t>
            </a:r>
            <a:r>
              <a:rPr lang="en-US" sz="2800" dirty="0" err="1" smtClean="0"/>
              <a:t>Protek</a:t>
            </a:r>
            <a:r>
              <a:rPr lang="en-US" sz="2800" dirty="0" smtClean="0"/>
              <a:t> disinfectant spray protects you and your family from illness-causing bacteria and viruses. </a:t>
            </a:r>
          </a:p>
          <a:p>
            <a:pPr algn="just"/>
            <a:r>
              <a:rPr lang="en-US" sz="2800" dirty="0" smtClean="0"/>
              <a:t>It is effective on a wide variety of both hard and soft surfaces.</a:t>
            </a:r>
          </a:p>
          <a:p>
            <a:pPr algn="just"/>
            <a:r>
              <a:rPr lang="en-US" sz="2800" dirty="0" smtClean="0"/>
              <a:t>It is incredibly </a:t>
            </a:r>
            <a:r>
              <a:rPr lang="en-US" sz="2800" dirty="0"/>
              <a:t>versatile with a fresh </a:t>
            </a:r>
            <a:r>
              <a:rPr lang="en-US" sz="2800" dirty="0" smtClean="0"/>
              <a:t>and </a:t>
            </a:r>
            <a:r>
              <a:rPr lang="en-US" sz="2800" dirty="0"/>
              <a:t>pleasant smell. </a:t>
            </a:r>
            <a:endParaRPr lang="en-US" sz="2800" dirty="0" smtClean="0"/>
          </a:p>
        </p:txBody>
      </p:sp>
      <p:pic>
        <p:nvPicPr>
          <p:cNvPr id="3074" name="Picture 2" descr="C:\Users\kanwal.sharma\Desktop\Hyvest Ultra Prote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500062"/>
            <a:ext cx="3572575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9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588"/>
            <a:ext cx="9504363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4000" b="1" dirty="0"/>
              <a:t>HYVEST ULTRA PROTEK </a:t>
            </a:r>
            <a:r>
              <a:rPr lang="en-IN" sz="4000" b="1" dirty="0" smtClean="0"/>
              <a:t>SPRAY is a 70% w/w Alcohol disinfectant spray 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5073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588"/>
            <a:ext cx="9504363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4400"/>
            <a:ext cx="93249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4300" y="884853"/>
            <a:ext cx="5410200" cy="3276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err="1" smtClean="0"/>
              <a:t>Hyvest</a:t>
            </a:r>
            <a:r>
              <a:rPr lang="en-US" sz="3600" b="1" dirty="0" smtClean="0"/>
              <a:t> Ultra </a:t>
            </a:r>
            <a:r>
              <a:rPr lang="en-US" sz="3600" b="1" dirty="0" err="1" smtClean="0"/>
              <a:t>Protek</a:t>
            </a:r>
            <a:r>
              <a:rPr lang="en-US" sz="3600" b="1" dirty="0" smtClean="0"/>
              <a:t> </a:t>
            </a:r>
          </a:p>
          <a:p>
            <a:pPr marL="0" indent="0" algn="ctr">
              <a:buNone/>
            </a:pPr>
            <a:r>
              <a:rPr lang="en-US" sz="4400" b="1" dirty="0"/>
              <a:t>Kills </a:t>
            </a:r>
            <a:r>
              <a:rPr lang="en-US" sz="4400" b="1" dirty="0" smtClean="0"/>
              <a:t>99.9</a:t>
            </a:r>
            <a:r>
              <a:rPr lang="en-US" sz="4400" b="1" dirty="0"/>
              <a:t>% of germs and viruses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8600" y="3765541"/>
            <a:ext cx="472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No need to wipe. </a:t>
            </a:r>
            <a:r>
              <a:rPr lang="en-US" sz="2400" dirty="0" err="1"/>
              <a:t>Hyvest</a:t>
            </a:r>
            <a:r>
              <a:rPr lang="en-US" sz="2400" dirty="0"/>
              <a:t> Ultra </a:t>
            </a:r>
            <a:r>
              <a:rPr lang="en-US" sz="2400" dirty="0" err="1"/>
              <a:t>Protek</a:t>
            </a:r>
            <a:r>
              <a:rPr lang="en-US" sz="2400" dirty="0"/>
              <a:t> disinfects and </a:t>
            </a:r>
            <a:r>
              <a:rPr lang="en-US" sz="2400" dirty="0" err="1"/>
              <a:t>deodorises</a:t>
            </a:r>
            <a:r>
              <a:rPr lang="en-US" sz="2400" dirty="0"/>
              <a:t> in one easy step. </a:t>
            </a:r>
          </a:p>
          <a:p>
            <a:pPr algn="ctr"/>
            <a:r>
              <a:rPr lang="en-US" sz="2400" dirty="0"/>
              <a:t>This versatile, multipurpose, zero-contact spray can be used on various hard and soft surfaces.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12" r="22324"/>
          <a:stretch/>
        </p:blipFill>
        <p:spPr bwMode="auto">
          <a:xfrm>
            <a:off x="-179388" y="6324600"/>
            <a:ext cx="9528661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588"/>
            <a:ext cx="9504363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Maintaining hygiene, be it at home or anywhere else, is the new normal these </a:t>
            </a:r>
            <a:r>
              <a:rPr lang="en-US" i="1" dirty="0" smtClean="0"/>
              <a:t>days.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People </a:t>
            </a:r>
            <a:r>
              <a:rPr lang="en-US" i="1" dirty="0"/>
              <a:t>are adopting stringent measures to ensure </a:t>
            </a:r>
            <a:r>
              <a:rPr lang="en-US" i="1" dirty="0" smtClean="0"/>
              <a:t>well-being, </a:t>
            </a:r>
            <a:r>
              <a:rPr lang="en-US" i="1" dirty="0"/>
              <a:t>with hygiene playing a pivotal role. 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This </a:t>
            </a:r>
            <a:r>
              <a:rPr lang="en-US" i="1" dirty="0"/>
              <a:t>is not restricted to personal hygiene </a:t>
            </a:r>
            <a:r>
              <a:rPr lang="en-US" i="1" dirty="0" smtClean="0"/>
              <a:t>but </a:t>
            </a:r>
            <a:r>
              <a:rPr lang="en-US" i="1" dirty="0"/>
              <a:t>also extends to frequently touched, </a:t>
            </a:r>
            <a:r>
              <a:rPr lang="en-US" i="1" dirty="0" smtClean="0"/>
              <a:t>high-contact surfaces</a:t>
            </a:r>
            <a:r>
              <a:rPr lang="en-US" i="1" dirty="0"/>
              <a:t>. 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Therefore, </a:t>
            </a:r>
          </a:p>
          <a:p>
            <a:pPr marL="0" indent="0" algn="ctr">
              <a:buNone/>
            </a:pPr>
            <a:r>
              <a:rPr lang="en-US" sz="2800" dirty="0" smtClean="0"/>
              <a:t>To make this essential </a:t>
            </a:r>
            <a:r>
              <a:rPr lang="en-US" sz="2800" dirty="0"/>
              <a:t>process more convenient and </a:t>
            </a:r>
            <a:r>
              <a:rPr lang="en-US" sz="2800" dirty="0" smtClean="0"/>
              <a:t>effective, </a:t>
            </a:r>
            <a:r>
              <a:rPr lang="en-US" sz="2800" dirty="0" err="1" smtClean="0"/>
              <a:t>Hyvest</a:t>
            </a:r>
            <a:r>
              <a:rPr lang="en-US" sz="2800" dirty="0" smtClean="0"/>
              <a:t> Ultra </a:t>
            </a:r>
            <a:r>
              <a:rPr lang="en-US" sz="2800" dirty="0" err="1" smtClean="0"/>
              <a:t>Protek</a:t>
            </a:r>
            <a:r>
              <a:rPr lang="en-US" sz="2800" dirty="0" smtClean="0"/>
              <a:t> disinfectant </a:t>
            </a:r>
            <a:r>
              <a:rPr lang="en-US" sz="2800" dirty="0"/>
              <a:t>spray </a:t>
            </a:r>
            <a:r>
              <a:rPr lang="en-US" sz="2800" dirty="0" smtClean="0"/>
              <a:t>is your one stop solution for </a:t>
            </a:r>
            <a:r>
              <a:rPr lang="en-US" sz="2800" dirty="0" err="1" smtClean="0"/>
              <a:t>sanitisation</a:t>
            </a:r>
            <a:r>
              <a:rPr lang="en-US" sz="2800" dirty="0" smtClean="0"/>
              <a:t>.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5049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516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HYVEST ULTRA PROTEK</vt:lpstr>
      <vt:lpstr>PowerPoint Presentation</vt:lpstr>
      <vt:lpstr>PowerPoint Presentation</vt:lpstr>
      <vt:lpstr>PowerPoint Presentation</vt:lpstr>
      <vt:lpstr>HOW DOES AN ALCOHOL DISINFECTANT SPRAY WORK? </vt:lpstr>
      <vt:lpstr>COMPOSITION</vt:lpstr>
      <vt:lpstr>WHERE TO USE</vt:lpstr>
      <vt:lpstr>HOW TO USE</vt:lpstr>
      <vt:lpstr>HYVEST ULTRA PROTEK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HYVEST PROTEK DISINFECTANT SPRAY</dc:title>
  <dc:creator>Shalini Kukreti</dc:creator>
  <cp:lastModifiedBy>Kanwal Sharma</cp:lastModifiedBy>
  <cp:revision>52</cp:revision>
  <dcterms:created xsi:type="dcterms:W3CDTF">2006-08-16T00:00:00Z</dcterms:created>
  <dcterms:modified xsi:type="dcterms:W3CDTF">2020-08-13T05:35:09Z</dcterms:modified>
</cp:coreProperties>
</file>