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62" r:id="rId6"/>
    <p:sldId id="259" r:id="rId7"/>
    <p:sldId id="266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4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0037"/>
            <a:ext cx="922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Tea is the most tasty and accepted beverage by everyone, no </a:t>
            </a:r>
            <a:r>
              <a:rPr lang="en-US" dirty="0"/>
              <a:t>matter what the </a:t>
            </a:r>
            <a:r>
              <a:rPr lang="en-US" dirty="0" smtClean="0"/>
              <a:t>season.</a:t>
            </a:r>
          </a:p>
          <a:p>
            <a:r>
              <a:rPr lang="en-US" dirty="0" smtClean="0"/>
              <a:t>The</a:t>
            </a:r>
            <a:r>
              <a:rPr lang="en-US" dirty="0"/>
              <a:t> history of tea is long and complex, spreading across multiple cultures over the span of thousands of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 is a </a:t>
            </a:r>
            <a:r>
              <a:rPr lang="en-US" dirty="0"/>
              <a:t>beverage produced by steeping </a:t>
            </a:r>
            <a:r>
              <a:rPr lang="en-US" dirty="0" smtClean="0"/>
              <a:t>the </a:t>
            </a:r>
            <a:r>
              <a:rPr lang="en-US" dirty="0"/>
              <a:t>young leaves and leaf buds </a:t>
            </a:r>
            <a:r>
              <a:rPr lang="en-US" dirty="0" smtClean="0"/>
              <a:t>of the</a:t>
            </a:r>
            <a:r>
              <a:rPr lang="en-US" dirty="0"/>
              <a:t> tea plant, </a:t>
            </a:r>
            <a:r>
              <a:rPr lang="en-US" i="1" dirty="0"/>
              <a:t>Camellia </a:t>
            </a:r>
            <a:r>
              <a:rPr lang="en-US" i="1" dirty="0" err="1" smtClean="0"/>
              <a:t>sinensis</a:t>
            </a:r>
            <a:r>
              <a:rPr lang="en-US" i="1" dirty="0" smtClean="0"/>
              <a:t>, </a:t>
            </a:r>
            <a:r>
              <a:rPr lang="en-US" dirty="0"/>
              <a:t>in freshly boiled water . </a:t>
            </a:r>
          </a:p>
        </p:txBody>
      </p:sp>
    </p:spTree>
    <p:extLst>
      <p:ext uri="{BB962C8B-B14F-4D97-AF65-F5344CB8AC3E}">
        <p14:creationId xmlns:p14="http://schemas.microsoft.com/office/powerpoint/2010/main" val="23110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INTRODUCING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ZETA SPECIAL TEA BAGS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Your favorite Zeta Special Tea, now in a new pack! </a:t>
            </a:r>
            <a:endParaRPr lang="en-US" sz="4000" i="1" dirty="0"/>
          </a:p>
        </p:txBody>
      </p:sp>
      <p:pic>
        <p:nvPicPr>
          <p:cNvPr id="2050" name="Picture 2" descr="Z:\VESTIGE\Product Shots\India\Health Food\NEW SHOTS\Zeta\Zeta tea Bag\Zeta Tea bag and box\Png\Front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7467600" cy="52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6962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ZETA SPECIAL TEA BAGS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IN" dirty="0"/>
              <a:t>Zeta Special Tea is a select, exquisite blend of Assam CTC leaves with an intense aroma that helps to refresh you with each sip. </a:t>
            </a:r>
            <a:endParaRPr lang="en-IN" dirty="0" smtClean="0"/>
          </a:p>
          <a:p>
            <a:r>
              <a:rPr lang="en-IN" dirty="0" smtClean="0"/>
              <a:t>The tea </a:t>
            </a:r>
            <a:r>
              <a:rPr lang="en-IN" dirty="0"/>
              <a:t>bags </a:t>
            </a:r>
            <a:r>
              <a:rPr lang="en-IN" dirty="0" smtClean="0"/>
              <a:t>add extreme convenience in preparing </a:t>
            </a:r>
            <a:r>
              <a:rPr lang="en-IN" dirty="0"/>
              <a:t>your customised cup of tea. </a:t>
            </a:r>
            <a:endParaRPr lang="en-US" dirty="0"/>
          </a:p>
        </p:txBody>
      </p:sp>
      <p:sp>
        <p:nvSpPr>
          <p:cNvPr id="5" name="AutoShape 2" descr="Image result for assam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79" y="4191000"/>
            <a:ext cx="4343400" cy="24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3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It is easy to use.</a:t>
            </a:r>
          </a:p>
          <a:p>
            <a:r>
              <a:rPr lang="en-US" dirty="0" smtClean="0"/>
              <a:t>It </a:t>
            </a:r>
            <a:r>
              <a:rPr lang="en-US" dirty="0"/>
              <a:t>h</a:t>
            </a:r>
            <a:r>
              <a:rPr lang="en-US" dirty="0" smtClean="0"/>
              <a:t>elps to refresh you.</a:t>
            </a:r>
          </a:p>
          <a:p>
            <a:r>
              <a:rPr lang="en-US" dirty="0" smtClean="0"/>
              <a:t>It has an intense aroma.</a:t>
            </a:r>
          </a:p>
          <a:p>
            <a:r>
              <a:rPr lang="en-US" dirty="0" smtClean="0"/>
              <a:t>It is rich in antioxidants.</a:t>
            </a:r>
          </a:p>
          <a:p>
            <a:r>
              <a:rPr lang="en-US" dirty="0" smtClean="0"/>
              <a:t>It is convenient and portable. </a:t>
            </a:r>
          </a:p>
          <a:p>
            <a:endParaRPr lang="en-US" dirty="0"/>
          </a:p>
        </p:txBody>
      </p:sp>
      <p:pic>
        <p:nvPicPr>
          <p:cNvPr id="5123" name="Picture 3" descr="D:\Surabhi Ranjan Content\Presentations\Zeta Special Tea Bags Launch PPT\zeta tea b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97410"/>
            <a:ext cx="219392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urabhi Ranjan Content\Presentations\Zeta Special Tea Bags Launch PPT\zeta tea b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49810"/>
            <a:ext cx="219392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Surabhi Ranjan Content\Presentations\Zeta Special Tea Bags Launch PPT\zeta tea b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02210"/>
            <a:ext cx="219392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6962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ZETA SPECIAL TEA </a:t>
            </a:r>
            <a:r>
              <a:rPr lang="en-US" sz="4900" b="1" dirty="0" smtClean="0">
                <a:solidFill>
                  <a:schemeClr val="bg1"/>
                </a:solidFill>
              </a:rPr>
              <a:t>BAGS</a:t>
            </a:r>
            <a:br>
              <a:rPr lang="en-US" sz="49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6962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Z:\VESTIGE\LABELS\Current India\Health Food\100 tea bag zeta special tea\Zeta Tea Dip BOX_12June\100 tea bag zeta special tea_India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/>
          <a:stretch/>
        </p:blipFill>
        <p:spPr bwMode="auto">
          <a:xfrm>
            <a:off x="457200" y="1600199"/>
            <a:ext cx="3962400" cy="48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Surabhi Ranjan Content\Presentations\Zeta Special Tea Bags Launch PPT\zeta tea mu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6400800" cy="48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 smtClean="0">
                <a:solidFill>
                  <a:schemeClr val="bg1"/>
                </a:solidFill>
              </a:rPr>
              <a:t>ZETA SPECIAL TEA BAGS</a:t>
            </a:r>
            <a:br>
              <a:rPr lang="en-US" sz="49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How to prepare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962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100 Tea bags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MRP  </a:t>
            </a:r>
            <a:r>
              <a:rPr lang="en-US" dirty="0" err="1" smtClean="0"/>
              <a:t>Rs</a:t>
            </a:r>
            <a:r>
              <a:rPr lang="en-US" dirty="0" smtClean="0"/>
              <a:t> 235</a:t>
            </a:r>
          </a:p>
          <a:p>
            <a:pPr marL="0" indent="0">
              <a:buNone/>
            </a:pPr>
            <a:r>
              <a:rPr lang="en-US" b="1" dirty="0" smtClean="0"/>
              <a:t>DP  </a:t>
            </a:r>
            <a:r>
              <a:rPr lang="en-US" dirty="0" err="1" smtClean="0"/>
              <a:t>Rs</a:t>
            </a:r>
            <a:r>
              <a:rPr lang="en-US" dirty="0" smtClean="0"/>
              <a:t> 200</a:t>
            </a:r>
          </a:p>
          <a:p>
            <a:pPr marL="0" indent="0">
              <a:buNone/>
            </a:pPr>
            <a:r>
              <a:rPr lang="en-US" b="1" dirty="0" smtClean="0"/>
              <a:t>BV  </a:t>
            </a:r>
            <a:r>
              <a:rPr lang="en-US" dirty="0" smtClean="0"/>
              <a:t>90</a:t>
            </a:r>
          </a:p>
          <a:p>
            <a:pPr marL="0" indent="0">
              <a:buNone/>
            </a:pPr>
            <a:r>
              <a:rPr lang="en-US" b="1" dirty="0" smtClean="0"/>
              <a:t>PV 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075" name="Picture 3" descr="Z:\VESTIGE\Product Shots\India\Health Food\NEW SHOTS\Zeta\Zeta tea Bag\Zeta Tea bag and box\Png\Fron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6858000" cy="48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ZETA SPECIAL TEA BAGS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276600"/>
            <a:ext cx="91440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THANK YOU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133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TEA</vt:lpstr>
      <vt:lpstr>INTRODUCING ZETA SPECIAL TEA BAGS</vt:lpstr>
      <vt:lpstr>Your favorite Zeta Special Tea, now in a new pack! </vt:lpstr>
      <vt:lpstr>ZETA SPECIAL TEA BAGS</vt:lpstr>
      <vt:lpstr>ZETA SPECIAL TEA BAGS Benefits</vt:lpstr>
      <vt:lpstr>PowerPoint Presentation</vt:lpstr>
      <vt:lpstr>ZETA SPECIAL TEA BAGS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ZETA SPECIAL TEA BAGS</dc:title>
  <dc:creator>Shalini Kukreti</dc:creator>
  <cp:lastModifiedBy>shalini kukreti</cp:lastModifiedBy>
  <cp:revision>41</cp:revision>
  <dcterms:created xsi:type="dcterms:W3CDTF">2006-08-16T00:00:00Z</dcterms:created>
  <dcterms:modified xsi:type="dcterms:W3CDTF">2019-10-14T10:33:20Z</dcterms:modified>
</cp:coreProperties>
</file>