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1" r:id="rId7"/>
    <p:sldId id="264" r:id="rId8"/>
    <p:sldId id="265" r:id="rId9"/>
    <p:sldId id="266" r:id="rId10"/>
    <p:sldId id="262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59" d="100"/>
          <a:sy n="59" d="100"/>
        </p:scale>
        <p:origin x="-1692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2444-0A97-4384-88C9-6DDF2CE62C16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D22A-6615-4BEB-B81A-178506313E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2444-0A97-4384-88C9-6DDF2CE62C16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D22A-6615-4BEB-B81A-178506313E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2444-0A97-4384-88C9-6DDF2CE62C16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D22A-6615-4BEB-B81A-178506313E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2444-0A97-4384-88C9-6DDF2CE62C16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D22A-6615-4BEB-B81A-178506313E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2444-0A97-4384-88C9-6DDF2CE62C16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D22A-6615-4BEB-B81A-178506313E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2444-0A97-4384-88C9-6DDF2CE62C16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D22A-6615-4BEB-B81A-178506313E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2444-0A97-4384-88C9-6DDF2CE62C16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D22A-6615-4BEB-B81A-178506313E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2444-0A97-4384-88C9-6DDF2CE62C16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D22A-6615-4BEB-B81A-178506313E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2444-0A97-4384-88C9-6DDF2CE62C16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D22A-6615-4BEB-B81A-178506313E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2444-0A97-4384-88C9-6DDF2CE62C16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D22A-6615-4BEB-B81A-178506313E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2444-0A97-4384-88C9-6DDF2CE62C16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D22A-6615-4BEB-B81A-178506313E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32444-0A97-4384-88C9-6DDF2CE62C16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FD22A-6615-4BEB-B81A-178506313E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5727700"/>
            <a:ext cx="4572000" cy="3683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Radiant outside flawless inside</a:t>
            </a:r>
          </a:p>
        </p:txBody>
      </p:sp>
      <p:pic>
        <p:nvPicPr>
          <p:cNvPr id="5122" name="Picture 2" descr="E:\aditi E\vestige\presentations\product training\bb cream\BB swap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296774" flipH="1">
            <a:off x="749539" y="3338353"/>
            <a:ext cx="979962" cy="53246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76400" y="3276600"/>
            <a:ext cx="388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Rediscover flawless radiant skin with Assure BB Cream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6400" y="4191000"/>
            <a:ext cx="34286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Makeup finish without makeup</a:t>
            </a:r>
          </a:p>
        </p:txBody>
      </p:sp>
      <p:sp>
        <p:nvSpPr>
          <p:cNvPr id="7" name="Rectangle 6"/>
          <p:cNvSpPr/>
          <p:nvPr/>
        </p:nvSpPr>
        <p:spPr>
          <a:xfrm>
            <a:off x="1713040" y="4876800"/>
            <a:ext cx="43931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Fairness cream with anti</a:t>
            </a:r>
            <a:r>
              <a:rPr lang="en-US" sz="2000" dirty="0" smtClean="0">
                <a:solidFill>
                  <a:srgbClr val="FF0000"/>
                </a:solidFill>
              </a:rPr>
              <a:t>-</a:t>
            </a:r>
            <a:r>
              <a:rPr lang="en-US" sz="2000" dirty="0" smtClean="0"/>
              <a:t>ageing benefits</a:t>
            </a:r>
          </a:p>
        </p:txBody>
      </p:sp>
      <p:pic>
        <p:nvPicPr>
          <p:cNvPr id="5123" name="Picture 3" descr="E:\aditi E\vestige\presentations\product training\bb cream\BB_Cream_Launch_poster_for_pri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838201"/>
            <a:ext cx="3384829" cy="2286000"/>
          </a:xfrm>
          <a:prstGeom prst="rect">
            <a:avLst/>
          </a:prstGeom>
          <a:noFill/>
        </p:spPr>
      </p:pic>
      <p:pic>
        <p:nvPicPr>
          <p:cNvPr id="13" name="Picture 2" descr="E:\aditi E\vestige\presentations\product training\bb cream\BB swap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296774" flipH="1">
            <a:off x="749539" y="4181904"/>
            <a:ext cx="979962" cy="532467"/>
          </a:xfrm>
          <a:prstGeom prst="rect">
            <a:avLst/>
          </a:prstGeom>
          <a:noFill/>
        </p:spPr>
      </p:pic>
      <p:pic>
        <p:nvPicPr>
          <p:cNvPr id="14" name="Picture 2" descr="E:\aditi E\vestige\presentations\product training\bb cream\BB swap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296774" flipH="1">
            <a:off x="749539" y="4943904"/>
            <a:ext cx="979962" cy="532467"/>
          </a:xfrm>
          <a:prstGeom prst="rect">
            <a:avLst/>
          </a:prstGeom>
          <a:noFill/>
        </p:spPr>
      </p:pic>
      <p:pic>
        <p:nvPicPr>
          <p:cNvPr id="15" name="Picture 2" descr="E:\aditi E\vestige\presentations\product training\bb cream\BB swap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296774" flipH="1">
            <a:off x="749539" y="5705904"/>
            <a:ext cx="979962" cy="532467"/>
          </a:xfrm>
          <a:prstGeom prst="rect">
            <a:avLst/>
          </a:prstGeom>
          <a:noFill/>
        </p:spPr>
      </p:pic>
      <p:pic>
        <p:nvPicPr>
          <p:cNvPr id="16" name="Picture 2" descr="E:\aditi E\vestige\presentations\product training\bb cream\bb cream_a.png"/>
          <p:cNvPicPr>
            <a:picLocks noChangeAspect="1" noChangeArrowheads="1"/>
          </p:cNvPicPr>
          <p:nvPr/>
        </p:nvPicPr>
        <p:blipFill>
          <a:blip r:embed="rId4" cstate="print"/>
          <a:srcRect r="5692"/>
          <a:stretch>
            <a:fillRect/>
          </a:stretch>
        </p:blipFill>
        <p:spPr bwMode="auto">
          <a:xfrm>
            <a:off x="5356562" y="304800"/>
            <a:ext cx="3787438" cy="4647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352800"/>
            <a:ext cx="4343400" cy="2514600"/>
          </a:xfrm>
        </p:spPr>
        <p:txBody>
          <a:bodyPr/>
          <a:lstStyle/>
          <a:p>
            <a:r>
              <a:rPr lang="en-US" dirty="0" smtClean="0"/>
              <a:t>MRP: Rs. 380/-  </a:t>
            </a:r>
          </a:p>
          <a:p>
            <a:r>
              <a:rPr lang="en-US" dirty="0" smtClean="0"/>
              <a:t>DP: Rs. 320/-</a:t>
            </a:r>
          </a:p>
          <a:p>
            <a:r>
              <a:rPr lang="en-US" dirty="0" smtClean="0"/>
              <a:t>BV: 192</a:t>
            </a:r>
          </a:p>
          <a:p>
            <a:r>
              <a:rPr lang="en-US" dirty="0" smtClean="0"/>
              <a:t>PV: 12</a:t>
            </a:r>
            <a:endParaRPr lang="en-US" dirty="0"/>
          </a:p>
        </p:txBody>
      </p:sp>
      <p:pic>
        <p:nvPicPr>
          <p:cNvPr id="6146" name="Picture 2" descr="E:\aditi E\vestige\presentations\product training\bb cream\bb cream_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814253"/>
            <a:ext cx="4667898" cy="5401391"/>
          </a:xfrm>
          <a:prstGeom prst="rect">
            <a:avLst/>
          </a:prstGeom>
          <a:noFill/>
        </p:spPr>
      </p:pic>
      <p:pic>
        <p:nvPicPr>
          <p:cNvPr id="7" name="Picture 3" descr="E:\aditi E\vestige\presentations\product training\bb cream\BB_Cream_Launch_poster_for_pri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838201"/>
            <a:ext cx="3384829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Assure Hand Wash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7637"/>
            <a:ext cx="3124200" cy="4983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Enriched with </a:t>
            </a:r>
            <a:r>
              <a:rPr lang="en-US" sz="2400" dirty="0" err="1" smtClean="0"/>
              <a:t>Neem</a:t>
            </a:r>
            <a:r>
              <a:rPr lang="en-US" sz="2400" dirty="0" smtClean="0"/>
              <a:t> and Aloe Vera extracts</a:t>
            </a:r>
          </a:p>
          <a:p>
            <a:r>
              <a:rPr lang="en-US" sz="2400" dirty="0" smtClean="0"/>
              <a:t>Provide gentle protection and </a:t>
            </a:r>
            <a:r>
              <a:rPr lang="en-US" sz="2400" dirty="0" err="1" smtClean="0"/>
              <a:t>moisturisation</a:t>
            </a:r>
            <a:r>
              <a:rPr lang="en-US" sz="2400" dirty="0" smtClean="0"/>
              <a:t> to your hands without drying them out</a:t>
            </a:r>
          </a:p>
          <a:p>
            <a:r>
              <a:rPr lang="en-US" sz="2400" dirty="0" smtClean="0"/>
              <a:t>Refreshing fragrance keeps the hands fresh for long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4191000" y="1524000"/>
            <a:ext cx="4486563" cy="4419600"/>
            <a:chOff x="3962400" y="1447799"/>
            <a:chExt cx="5105400" cy="5029201"/>
          </a:xfrm>
        </p:grpSpPr>
        <p:pic>
          <p:nvPicPr>
            <p:cNvPr id="7170" name="Picture 2" descr="D:\images\bb cream\WASHING-HANDS.jpg"/>
            <p:cNvPicPr>
              <a:picLocks noChangeAspect="1" noChangeArrowheads="1"/>
            </p:cNvPicPr>
            <p:nvPr/>
          </p:nvPicPr>
          <p:blipFill>
            <a:blip r:embed="rId3" cstate="print"/>
            <a:srcRect l="356" r="3009"/>
            <a:stretch>
              <a:fillRect/>
            </a:stretch>
          </p:blipFill>
          <p:spPr bwMode="auto">
            <a:xfrm>
              <a:off x="3962400" y="3505200"/>
              <a:ext cx="5105400" cy="2971800"/>
            </a:xfrm>
            <a:prstGeom prst="rect">
              <a:avLst/>
            </a:prstGeom>
            <a:noFill/>
          </p:spPr>
        </p:pic>
        <p:pic>
          <p:nvPicPr>
            <p:cNvPr id="7172" name="Picture 4" descr="D:\images\bb cream\neem.jpg"/>
            <p:cNvPicPr>
              <a:picLocks noChangeAspect="1" noChangeArrowheads="1"/>
            </p:cNvPicPr>
            <p:nvPr/>
          </p:nvPicPr>
          <p:blipFill>
            <a:blip r:embed="rId4" cstate="print"/>
            <a:srcRect l="1526" r="2806"/>
            <a:stretch>
              <a:fillRect/>
            </a:stretch>
          </p:blipFill>
          <p:spPr bwMode="auto">
            <a:xfrm>
              <a:off x="3962400" y="1447800"/>
              <a:ext cx="2667000" cy="1998662"/>
            </a:xfrm>
            <a:prstGeom prst="rect">
              <a:avLst/>
            </a:prstGeom>
            <a:noFill/>
          </p:spPr>
        </p:pic>
        <p:pic>
          <p:nvPicPr>
            <p:cNvPr id="7174" name="Picture 6" descr="D:\images\bb cream\ionplxiawsgnu42lgz6c.jpg"/>
            <p:cNvPicPr>
              <a:picLocks noChangeAspect="1" noChangeArrowheads="1"/>
            </p:cNvPicPr>
            <p:nvPr/>
          </p:nvPicPr>
          <p:blipFill>
            <a:blip r:embed="rId5" cstate="print"/>
            <a:srcRect l="12676" r="9356"/>
            <a:stretch>
              <a:fillRect/>
            </a:stretch>
          </p:blipFill>
          <p:spPr bwMode="auto">
            <a:xfrm>
              <a:off x="6725653" y="1447799"/>
              <a:ext cx="2342147" cy="20025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71800"/>
            <a:ext cx="3200400" cy="2819400"/>
          </a:xfrm>
        </p:spPr>
        <p:txBody>
          <a:bodyPr/>
          <a:lstStyle/>
          <a:p>
            <a:r>
              <a:rPr lang="en-US" dirty="0" smtClean="0"/>
              <a:t>MRP: Rs. 120/-  </a:t>
            </a:r>
          </a:p>
          <a:p>
            <a:r>
              <a:rPr lang="en-US" dirty="0" smtClean="0"/>
              <a:t>DP: Rs. 105/-</a:t>
            </a:r>
          </a:p>
          <a:p>
            <a:r>
              <a:rPr lang="en-US" dirty="0" smtClean="0"/>
              <a:t>BV: 63</a:t>
            </a:r>
          </a:p>
          <a:p>
            <a:r>
              <a:rPr lang="en-US" dirty="0" smtClean="0"/>
              <a:t>PV: 3.94</a:t>
            </a:r>
          </a:p>
          <a:p>
            <a:endParaRPr lang="en-US" dirty="0"/>
          </a:p>
        </p:txBody>
      </p:sp>
      <p:pic>
        <p:nvPicPr>
          <p:cNvPr id="5" name="Picture 5" descr="\\ABHINAV-PC\product for web\Personal Care\Body Care\Handwash_new.png"/>
          <p:cNvPicPr>
            <a:picLocks noChangeAspect="1" noChangeArrowheads="1"/>
          </p:cNvPicPr>
          <p:nvPr/>
        </p:nvPicPr>
        <p:blipFill>
          <a:blip r:embed="rId3" cstate="print"/>
          <a:srcRect b="8434"/>
          <a:stretch>
            <a:fillRect/>
          </a:stretch>
        </p:blipFill>
        <p:spPr bwMode="auto">
          <a:xfrm>
            <a:off x="4914441" y="685800"/>
            <a:ext cx="4229559" cy="5791200"/>
          </a:xfrm>
          <a:prstGeom prst="rect">
            <a:avLst/>
          </a:prstGeom>
          <a:noFill/>
        </p:spPr>
      </p:pic>
      <p:pic>
        <p:nvPicPr>
          <p:cNvPr id="3075" name="Picture 3" descr="E:\aditi E\vestige\presentations\product training\bb cream\hand wash tex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914400"/>
            <a:ext cx="4150565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BB Cream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0480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b="1" dirty="0" smtClean="0"/>
              <a:t>BB</a:t>
            </a:r>
            <a:r>
              <a:rPr lang="en-US" sz="1800" dirty="0" smtClean="0"/>
              <a:t> stands for </a:t>
            </a:r>
            <a:r>
              <a:rPr lang="en-US" sz="1800" b="1" dirty="0" smtClean="0"/>
              <a:t>Beauty Balm </a:t>
            </a:r>
            <a:r>
              <a:rPr lang="en-US" sz="1800" dirty="0" smtClean="0"/>
              <a:t>or</a:t>
            </a:r>
            <a:r>
              <a:rPr lang="en-US" sz="1800" b="1" dirty="0" smtClean="0"/>
              <a:t> Beauty Benefit</a:t>
            </a:r>
            <a:r>
              <a:rPr lang="en-US" sz="1800" dirty="0" smtClean="0"/>
              <a:t> cream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dirty="0" smtClean="0"/>
              <a:t>An all-in-one moisturizer that does the job of 6 other products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 smtClean="0"/>
              <a:t>Moisturizer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 smtClean="0"/>
              <a:t>Sunscreen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 smtClean="0"/>
              <a:t>Primer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 smtClean="0"/>
              <a:t>Concealer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 smtClean="0"/>
              <a:t>Foundation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 smtClean="0"/>
              <a:t>Skin treatment </a:t>
            </a:r>
          </a:p>
        </p:txBody>
      </p:sp>
      <p:sp>
        <p:nvSpPr>
          <p:cNvPr id="1026" name="AutoShape 2" descr="Collage of fresh girl taking care of her skin Stock Photo - 119210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55626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dirty="0" smtClean="0"/>
              <a:t>It combines skincare with minerals to even skin tone, illuminate, cover imperfections, with hydration and SPF protection, giving a natural look in just one step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098" name="Picture 2" descr="E:\aditi E\vestige\presentations\product training\bb cream\1.jpg"/>
          <p:cNvPicPr>
            <a:picLocks noChangeAspect="1" noChangeArrowheads="1"/>
          </p:cNvPicPr>
          <p:nvPr/>
        </p:nvPicPr>
        <p:blipFill>
          <a:blip r:embed="rId2" cstate="print"/>
          <a:srcRect l="1445" t="2174"/>
          <a:stretch>
            <a:fillRect/>
          </a:stretch>
        </p:blipFill>
        <p:spPr bwMode="auto">
          <a:xfrm>
            <a:off x="3505200" y="1524000"/>
            <a:ext cx="5311646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343400" cy="50292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BB cream provides a good base, evens out complexion, covers imperfections and redness, hydrates the skin, brightens and perk-up a dull complexion 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It gives instant radiance to the skin along with long lasting sun protection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It doesn’t clog pores like makeup and doesn’t irritate breakouts or acne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With continuous use it helps to even out fine lines and wrinkles and lightens dark spots</a:t>
            </a:r>
          </a:p>
          <a:p>
            <a:pPr>
              <a:spcBef>
                <a:spcPts val="600"/>
              </a:spcBef>
            </a:pPr>
            <a:endParaRPr lang="en-US" sz="2000" dirty="0" smtClean="0"/>
          </a:p>
        </p:txBody>
      </p:sp>
      <p:pic>
        <p:nvPicPr>
          <p:cNvPr id="1026" name="Picture 2" descr="\\SWAPNA\Desktop\Picture Gallery\Model Images\37354242_xxl.jpg"/>
          <p:cNvPicPr>
            <a:picLocks noChangeAspect="1" noChangeArrowheads="1"/>
          </p:cNvPicPr>
          <p:nvPr/>
        </p:nvPicPr>
        <p:blipFill>
          <a:blip r:embed="rId2" cstate="print"/>
          <a:srcRect b="12099"/>
          <a:stretch>
            <a:fillRect/>
          </a:stretch>
        </p:blipFill>
        <p:spPr bwMode="auto">
          <a:xfrm>
            <a:off x="5029200" y="1523999"/>
            <a:ext cx="3540867" cy="4669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2286000"/>
            <a:ext cx="46482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6 results in just one swipe</a:t>
            </a: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endParaRPr lang="en-US" sz="12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Brightens complexion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Evens skin tone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SPF 30+ and PA ++ protection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Instantly covers dark spots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Reduces appearance of fine lines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Luminous make-up finish</a:t>
            </a:r>
            <a:endParaRPr lang="en-US" sz="2400" dirty="0"/>
          </a:p>
        </p:txBody>
      </p:sp>
      <p:pic>
        <p:nvPicPr>
          <p:cNvPr id="9218" name="Picture 2" descr="E:\aditi E\vestige\presentations\product training\bb cream\BB_Cream_Launch_poster_for_print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1"/>
            <a:ext cx="4724400" cy="731680"/>
          </a:xfrm>
          <a:prstGeom prst="rect">
            <a:avLst/>
          </a:prstGeom>
          <a:noFill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Assure BB Cream SPF 30+</a:t>
            </a:r>
            <a:endParaRPr lang="en-US" dirty="0"/>
          </a:p>
        </p:txBody>
      </p:sp>
      <p:pic>
        <p:nvPicPr>
          <p:cNvPr id="6" name="Picture 2" descr="\\SWAPNA\Desktop\Picture Gallery\Model Images\25864950_xxl.jpg"/>
          <p:cNvPicPr>
            <a:picLocks noChangeAspect="1" noChangeArrowheads="1"/>
          </p:cNvPicPr>
          <p:nvPr/>
        </p:nvPicPr>
        <p:blipFill>
          <a:blip r:embed="rId3" cstate="email"/>
          <a:srcRect l="14526" t="1614" r="12845"/>
          <a:stretch>
            <a:fillRect/>
          </a:stretch>
        </p:blipFill>
        <p:spPr bwMode="auto">
          <a:xfrm>
            <a:off x="5486400" y="1524000"/>
            <a:ext cx="3429000" cy="4645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Actives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Hexagon 3"/>
          <p:cNvSpPr/>
          <p:nvPr/>
        </p:nvSpPr>
        <p:spPr>
          <a:xfrm>
            <a:off x="2017776" y="2286000"/>
            <a:ext cx="1944624" cy="1676400"/>
          </a:xfrm>
          <a:prstGeom prst="hexagon">
            <a:avLst>
              <a:gd name="adj" fmla="val 28306"/>
              <a:gd name="vf" fmla="val 115470"/>
            </a:avLst>
          </a:prstGeom>
          <a:solidFill>
            <a:srgbClr val="FF99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/>
          <p:cNvSpPr/>
          <p:nvPr/>
        </p:nvSpPr>
        <p:spPr>
          <a:xfrm>
            <a:off x="2017776" y="4114800"/>
            <a:ext cx="1944624" cy="1676400"/>
          </a:xfrm>
          <a:prstGeom prst="hexagon">
            <a:avLst>
              <a:gd name="adj" fmla="val 28306"/>
              <a:gd name="vf" fmla="val 115470"/>
            </a:avLst>
          </a:prstGeom>
          <a:solidFill>
            <a:srgbClr val="FF99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/>
          <p:cNvSpPr/>
          <p:nvPr/>
        </p:nvSpPr>
        <p:spPr>
          <a:xfrm>
            <a:off x="3617976" y="3200400"/>
            <a:ext cx="1944624" cy="1676400"/>
          </a:xfrm>
          <a:prstGeom prst="hexagon">
            <a:avLst>
              <a:gd name="adj" fmla="val 28306"/>
              <a:gd name="vf" fmla="val 115470"/>
            </a:avLst>
          </a:prstGeom>
          <a:solidFill>
            <a:srgbClr val="FF99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/>
          <p:cNvSpPr/>
          <p:nvPr/>
        </p:nvSpPr>
        <p:spPr>
          <a:xfrm>
            <a:off x="5218176" y="2286000"/>
            <a:ext cx="1944624" cy="1676400"/>
          </a:xfrm>
          <a:prstGeom prst="hexagon">
            <a:avLst>
              <a:gd name="adj" fmla="val 28306"/>
              <a:gd name="vf" fmla="val 115470"/>
            </a:avLst>
          </a:prstGeom>
          <a:solidFill>
            <a:srgbClr val="FF99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5800" y="2331928"/>
            <a:ext cx="4572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bg1"/>
                </a:solidFill>
              </a:rPr>
              <a:t>Toning &amp; </a:t>
            </a:r>
          </a:p>
          <a:p>
            <a:pPr algn="ctr"/>
            <a:r>
              <a:rPr lang="en-US" sz="1900" dirty="0" smtClean="0">
                <a:solidFill>
                  <a:schemeClr val="bg1"/>
                </a:solidFill>
              </a:rPr>
              <a:t>firming – </a:t>
            </a:r>
          </a:p>
          <a:p>
            <a:pPr algn="ctr"/>
            <a:r>
              <a:rPr lang="en-US" sz="1900" b="1" dirty="0" err="1" smtClean="0">
                <a:solidFill>
                  <a:schemeClr val="bg1"/>
                </a:solidFill>
              </a:rPr>
              <a:t>Haloxyl</a:t>
            </a:r>
            <a:r>
              <a:rPr lang="en-US" sz="1900" dirty="0" smtClean="0">
                <a:solidFill>
                  <a:schemeClr val="bg1"/>
                </a:solidFill>
              </a:rPr>
              <a:t>- for puffy </a:t>
            </a:r>
          </a:p>
          <a:p>
            <a:pPr algn="ctr"/>
            <a:r>
              <a:rPr lang="en-US" sz="1900" dirty="0" smtClean="0">
                <a:solidFill>
                  <a:schemeClr val="bg1"/>
                </a:solidFill>
              </a:rPr>
              <a:t>eyes &amp; dark </a:t>
            </a:r>
          </a:p>
          <a:p>
            <a:pPr algn="ctr"/>
            <a:r>
              <a:rPr lang="en-US" sz="1900" dirty="0" smtClean="0">
                <a:solidFill>
                  <a:schemeClr val="bg1"/>
                </a:solidFill>
              </a:rPr>
              <a:t>circles 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400" y="4549914"/>
            <a:ext cx="1151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Potent </a:t>
            </a:r>
          </a:p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Sunblock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3276600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Anti-ageing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&amp;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lightening </a:t>
            </a:r>
          </a:p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Niacinamide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55590" y="2514600"/>
            <a:ext cx="14786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 lasting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effect with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Treated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Pigments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D:\images\bb cream\Guy.jpg"/>
          <p:cNvPicPr>
            <a:picLocks noChangeAspect="1" noChangeArrowheads="1"/>
          </p:cNvPicPr>
          <p:nvPr/>
        </p:nvPicPr>
        <p:blipFill>
          <a:blip r:embed="rId2" cstate="print"/>
          <a:srcRect l="7037" t="5556" r="8630" b="42593"/>
          <a:stretch>
            <a:fillRect/>
          </a:stretch>
        </p:blipFill>
        <p:spPr bwMode="auto">
          <a:xfrm>
            <a:off x="3600450" y="5029200"/>
            <a:ext cx="1885950" cy="1600200"/>
          </a:xfrm>
          <a:prstGeom prst="hexagon">
            <a:avLst>
              <a:gd name="adj" fmla="val 28117"/>
              <a:gd name="vf" fmla="val 115470"/>
            </a:avLst>
          </a:prstGeom>
          <a:noFill/>
        </p:spPr>
      </p:pic>
      <p:pic>
        <p:nvPicPr>
          <p:cNvPr id="20" name="Picture 2" descr="\\SWAPNA\Desktop\Picture Gallery\Model Images\25864950_xxl.jpg"/>
          <p:cNvPicPr>
            <a:picLocks noChangeAspect="1" noChangeArrowheads="1"/>
          </p:cNvPicPr>
          <p:nvPr/>
        </p:nvPicPr>
        <p:blipFill>
          <a:blip r:embed="rId3" cstate="email"/>
          <a:srcRect l="14526" t="19368" r="12845" b="16073"/>
          <a:stretch>
            <a:fillRect/>
          </a:stretch>
        </p:blipFill>
        <p:spPr bwMode="auto">
          <a:xfrm>
            <a:off x="5181600" y="4114800"/>
            <a:ext cx="1944243" cy="1728216"/>
          </a:xfrm>
          <a:prstGeom prst="hexagon">
            <a:avLst/>
          </a:prstGeom>
          <a:noFill/>
        </p:spPr>
      </p:pic>
      <p:pic>
        <p:nvPicPr>
          <p:cNvPr id="22" name="Picture 3" descr="\\SWAPNA\Desktop\Picture Gallery\Model Images\35534692_xxl.jpg"/>
          <p:cNvPicPr>
            <a:picLocks noChangeAspect="1" noChangeArrowheads="1"/>
          </p:cNvPicPr>
          <p:nvPr/>
        </p:nvPicPr>
        <p:blipFill>
          <a:blip r:embed="rId4" cstate="email"/>
          <a:srcRect l="30425" b="10526"/>
          <a:stretch>
            <a:fillRect/>
          </a:stretch>
        </p:blipFill>
        <p:spPr bwMode="auto">
          <a:xfrm>
            <a:off x="6781800" y="3224784"/>
            <a:ext cx="2023533" cy="1728216"/>
          </a:xfrm>
          <a:prstGeom prst="hexagon">
            <a:avLst/>
          </a:prstGeom>
          <a:noFill/>
        </p:spPr>
      </p:pic>
      <p:pic>
        <p:nvPicPr>
          <p:cNvPr id="23" name="Picture 2" descr="E:\aditi E\vestige\presentations\product training\bb cream\1.jpg"/>
          <p:cNvPicPr>
            <a:picLocks noChangeAspect="1" noChangeArrowheads="1"/>
          </p:cNvPicPr>
          <p:nvPr/>
        </p:nvPicPr>
        <p:blipFill>
          <a:blip r:embed="rId5" cstate="print"/>
          <a:srcRect l="1445" t="53214" r="67450" b="2079"/>
          <a:stretch>
            <a:fillRect/>
          </a:stretch>
        </p:blipFill>
        <p:spPr bwMode="auto">
          <a:xfrm>
            <a:off x="477402" y="3148584"/>
            <a:ext cx="1808598" cy="1728216"/>
          </a:xfrm>
          <a:prstGeom prst="hexagon">
            <a:avLst>
              <a:gd name="adj" fmla="val 19312"/>
              <a:gd name="vf" fmla="val 115470"/>
            </a:avLst>
          </a:prstGeom>
          <a:noFill/>
        </p:spPr>
      </p:pic>
      <p:pic>
        <p:nvPicPr>
          <p:cNvPr id="24" name="Picture 2" descr="\\SWAPNA\Desktop\Picture Gallery\Model Images\37354242_xxl.jpg"/>
          <p:cNvPicPr>
            <a:picLocks noChangeAspect="1" noChangeArrowheads="1"/>
          </p:cNvPicPr>
          <p:nvPr/>
        </p:nvPicPr>
        <p:blipFill>
          <a:blip r:embed="rId6" cstate="print"/>
          <a:srcRect t="7173" b="35445"/>
          <a:stretch>
            <a:fillRect/>
          </a:stretch>
        </p:blipFill>
        <p:spPr bwMode="auto">
          <a:xfrm>
            <a:off x="3581400" y="1295400"/>
            <a:ext cx="2007672" cy="1728216"/>
          </a:xfrm>
          <a:prstGeom prst="hexagon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Assure BB Cream SPF 30+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876800" cy="5257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/>
              <a:t>It contains potent sunscreens that protects against harmful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UVA and UVB rays of the sun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000" dirty="0" smtClean="0"/>
              <a:t>Prevents skin from sun burns and premature ageing</a:t>
            </a:r>
          </a:p>
          <a:p>
            <a:pPr>
              <a:lnSpc>
                <a:spcPct val="110000"/>
              </a:lnSpc>
            </a:pPr>
            <a:r>
              <a:rPr lang="en-US" sz="2000" dirty="0" err="1" smtClean="0"/>
              <a:t>Niacinamide</a:t>
            </a:r>
            <a:r>
              <a:rPr lang="en-US" sz="2000" dirty="0" smtClean="0"/>
              <a:t> or Vitamin B3, help to reduce fine lines and lightens dark spots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It contains ingredients that helps to tone and firm delicate area under the eyes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Made of specialized surface treated pigments that makes the Assure BB Cream waterproof, sweat proof and long lasting</a:t>
            </a:r>
          </a:p>
        </p:txBody>
      </p:sp>
      <p:pic>
        <p:nvPicPr>
          <p:cNvPr id="1027" name="Picture 3" descr="\\SWAPNA\Desktop\Picture Gallery\Model Images\35534692_xxl.jpg"/>
          <p:cNvPicPr>
            <a:picLocks noChangeAspect="1" noChangeArrowheads="1"/>
          </p:cNvPicPr>
          <p:nvPr/>
        </p:nvPicPr>
        <p:blipFill>
          <a:blip r:embed="rId2" cstate="email"/>
          <a:srcRect l="24468" b="10526"/>
          <a:stretch>
            <a:fillRect/>
          </a:stretch>
        </p:blipFill>
        <p:spPr bwMode="auto">
          <a:xfrm>
            <a:off x="5715000" y="1295400"/>
            <a:ext cx="2898648" cy="2280378"/>
          </a:xfrm>
          <a:prstGeom prst="rect">
            <a:avLst/>
          </a:prstGeom>
          <a:noFill/>
        </p:spPr>
      </p:pic>
      <p:pic>
        <p:nvPicPr>
          <p:cNvPr id="1028" name="Picture 4" descr="\\SWAPNA\Desktop\Picture Gallery\Model Images\25630059_xxl.jpg"/>
          <p:cNvPicPr>
            <a:picLocks noChangeAspect="1" noChangeArrowheads="1"/>
          </p:cNvPicPr>
          <p:nvPr/>
        </p:nvPicPr>
        <p:blipFill>
          <a:blip r:embed="rId3" cstate="print"/>
          <a:srcRect l="10477" t="10725" b="8839"/>
          <a:stretch>
            <a:fillRect/>
          </a:stretch>
        </p:blipFill>
        <p:spPr bwMode="auto">
          <a:xfrm>
            <a:off x="5715000" y="3605494"/>
            <a:ext cx="2898648" cy="3100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the perfect skin tone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3528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smtClean="0"/>
              <a:t>Who can use Assure BB Cream?</a:t>
            </a:r>
          </a:p>
          <a:p>
            <a:r>
              <a:rPr lang="en-US" sz="2000" dirty="0" smtClean="0"/>
              <a:t>BB cream can be used by both females and males, on all skin types, all skin tones</a:t>
            </a:r>
          </a:p>
          <a:p>
            <a:r>
              <a:rPr lang="en-US" sz="2000" dirty="0" smtClean="0"/>
              <a:t>It perfectly blends with all skin tones and types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400" i="1" dirty="0" smtClean="0"/>
              <a:t>When to use Assure BB Cream?</a:t>
            </a:r>
          </a:p>
          <a:p>
            <a:r>
              <a:rPr lang="en-US" sz="2000" dirty="0" smtClean="0"/>
              <a:t>Use it right after you wash your face and you wont need to use anything else!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2050" name="Picture 2" descr="D:\images\bb cream\Guy.jpg"/>
          <p:cNvPicPr>
            <a:picLocks noChangeAspect="1" noChangeArrowheads="1"/>
          </p:cNvPicPr>
          <p:nvPr/>
        </p:nvPicPr>
        <p:blipFill>
          <a:blip r:embed="rId2" cstate="print"/>
          <a:srcRect l="7037" r="8630"/>
          <a:stretch>
            <a:fillRect/>
          </a:stretch>
        </p:blipFill>
        <p:spPr bwMode="auto">
          <a:xfrm>
            <a:off x="3810000" y="1524000"/>
            <a:ext cx="2514600" cy="4114800"/>
          </a:xfrm>
          <a:prstGeom prst="rect">
            <a:avLst/>
          </a:prstGeom>
          <a:noFill/>
        </p:spPr>
      </p:pic>
      <p:pic>
        <p:nvPicPr>
          <p:cNvPr id="4" name="Picture 2" descr="\\SWAPNA\Desktop\Picture Gallery\Model Images\29388840_xxl.jpg"/>
          <p:cNvPicPr>
            <a:picLocks noChangeAspect="1" noChangeArrowheads="1"/>
          </p:cNvPicPr>
          <p:nvPr/>
        </p:nvPicPr>
        <p:blipFill>
          <a:blip r:embed="rId3" cstate="print"/>
          <a:srcRect l="41116" r="2348" b="5539"/>
          <a:stretch>
            <a:fillRect/>
          </a:stretch>
        </p:blipFill>
        <p:spPr bwMode="auto">
          <a:xfrm>
            <a:off x="6400800" y="1524000"/>
            <a:ext cx="25146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3886200" cy="3200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Squeeze a small amount of Assure BB cream on your finger tips </a:t>
            </a:r>
          </a:p>
          <a:p>
            <a:r>
              <a:rPr lang="en-US" sz="2000" dirty="0" smtClean="0"/>
              <a:t>Dot the entire face and neck, including under eye area, nose, cheeks, forehead, chin and upper lips</a:t>
            </a:r>
          </a:p>
          <a:p>
            <a:r>
              <a:rPr lang="en-US" sz="2000" dirty="0" smtClean="0"/>
              <a:t>Use gentle dabs on areas where the skin tone is darker (like dark spots, dark under eye circles and pigmented skin) </a:t>
            </a:r>
          </a:p>
        </p:txBody>
      </p:sp>
      <p:pic>
        <p:nvPicPr>
          <p:cNvPr id="3074" name="Picture 2" descr="D:\images\bb cream\hanskin-magic-bb-cream-0.jpg"/>
          <p:cNvPicPr>
            <a:picLocks noChangeAspect="1" noChangeArrowheads="1"/>
          </p:cNvPicPr>
          <p:nvPr/>
        </p:nvPicPr>
        <p:blipFill>
          <a:blip r:embed="rId2" cstate="print"/>
          <a:srcRect r="25388"/>
          <a:stretch>
            <a:fillRect/>
          </a:stretch>
        </p:blipFill>
        <p:spPr bwMode="auto">
          <a:xfrm>
            <a:off x="4343400" y="1524000"/>
            <a:ext cx="4426735" cy="2895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1409" y="4953000"/>
            <a:ext cx="82053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buFont typeface="Arial" pitchFamily="34" charset="0"/>
              <a:buChar char="•"/>
              <a:tabLst>
                <a:tab pos="346075" algn="l"/>
              </a:tabLst>
            </a:pPr>
            <a:r>
              <a:rPr lang="en-US" sz="2000" dirty="0" smtClean="0"/>
              <a:t>Use small outward strokes on other areas of the face to get a good coverage all over your face</a:t>
            </a:r>
          </a:p>
          <a:p>
            <a:pPr marL="346075" indent="-346075">
              <a:buFont typeface="Arial" pitchFamily="34" charset="0"/>
              <a:buChar char="•"/>
              <a:tabLst>
                <a:tab pos="346075" algn="l"/>
              </a:tabLst>
            </a:pPr>
            <a:r>
              <a:rPr lang="en-US" sz="2000" dirty="0" smtClean="0"/>
              <a:t>Use it after washing your face in the morning before going out</a:t>
            </a:r>
          </a:p>
          <a:p>
            <a:pPr marL="346075" indent="-346075">
              <a:buFont typeface="Arial" pitchFamily="34" charset="0"/>
              <a:buChar char="•"/>
              <a:tabLst>
                <a:tab pos="346075" algn="l"/>
              </a:tabLst>
            </a:pPr>
            <a:r>
              <a:rPr lang="en-US" sz="2000" dirty="0" smtClean="0"/>
              <a:t>For best results repeat application 2 or 3 times in the day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429000" cy="5181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If you have dry skin, apply a light moisturizer before applying Assure BB cream</a:t>
            </a:r>
          </a:p>
          <a:p>
            <a:r>
              <a:rPr lang="en-US" sz="2000" dirty="0" smtClean="0"/>
              <a:t>Finish with powder: After application and blending BB cream, apply some powder with a puff or brush to let the cream set for all day. It will give a more long lasting effect to the BB cream</a:t>
            </a:r>
          </a:p>
          <a:p>
            <a:r>
              <a:rPr lang="en-US" sz="2000" dirty="0" smtClean="0"/>
              <a:t>For a natural look, apply the BB cream over your neck in the same manner as for the face</a:t>
            </a:r>
            <a:endParaRPr lang="en-US" sz="2000" dirty="0"/>
          </a:p>
        </p:txBody>
      </p:sp>
      <p:pic>
        <p:nvPicPr>
          <p:cNvPr id="4099" name="Picture 3" descr="D:\images\bb cream\Applying-powder-to-face.jpg"/>
          <p:cNvPicPr>
            <a:picLocks noChangeAspect="1" noChangeArrowheads="1"/>
          </p:cNvPicPr>
          <p:nvPr/>
        </p:nvPicPr>
        <p:blipFill>
          <a:blip r:embed="rId2" cstate="print"/>
          <a:srcRect l="20061"/>
          <a:stretch>
            <a:fillRect/>
          </a:stretch>
        </p:blipFill>
        <p:spPr bwMode="auto">
          <a:xfrm>
            <a:off x="5917184" y="1447800"/>
            <a:ext cx="2971800" cy="2569464"/>
          </a:xfrm>
          <a:prstGeom prst="rect">
            <a:avLst/>
          </a:prstGeom>
          <a:noFill/>
        </p:spPr>
      </p:pic>
      <p:pic>
        <p:nvPicPr>
          <p:cNvPr id="4100" name="Picture 4" descr="D:\images\bb cream\neck-cream.jpg"/>
          <p:cNvPicPr>
            <a:picLocks noChangeAspect="1" noChangeArrowheads="1"/>
          </p:cNvPicPr>
          <p:nvPr/>
        </p:nvPicPr>
        <p:blipFill>
          <a:blip r:embed="rId3" cstate="print"/>
          <a:srcRect l="12800" r="32800" b="21239"/>
          <a:stretch>
            <a:fillRect/>
          </a:stretch>
        </p:blipFill>
        <p:spPr bwMode="auto">
          <a:xfrm>
            <a:off x="3962400" y="4114800"/>
            <a:ext cx="2590800" cy="2543175"/>
          </a:xfrm>
          <a:prstGeom prst="rect">
            <a:avLst/>
          </a:prstGeom>
          <a:noFill/>
        </p:spPr>
      </p:pic>
      <p:pic>
        <p:nvPicPr>
          <p:cNvPr id="2050" name="Picture 2" descr="\\SWAPNA\Desktop\Picture Gallery\Model Images\17054074_xxl.jpg"/>
          <p:cNvPicPr>
            <a:picLocks noChangeAspect="1" noChangeArrowheads="1"/>
          </p:cNvPicPr>
          <p:nvPr/>
        </p:nvPicPr>
        <p:blipFill>
          <a:blip r:embed="rId4" cstate="email"/>
          <a:srcRect r="3854" b="9943"/>
          <a:stretch>
            <a:fillRect/>
          </a:stretch>
        </p:blipFill>
        <p:spPr bwMode="auto">
          <a:xfrm>
            <a:off x="3962400" y="1447800"/>
            <a:ext cx="1828800" cy="2569464"/>
          </a:xfrm>
          <a:prstGeom prst="rect">
            <a:avLst/>
          </a:prstGeom>
          <a:noFill/>
        </p:spPr>
      </p:pic>
      <p:pic>
        <p:nvPicPr>
          <p:cNvPr id="2051" name="Picture 3" descr="D:\images\bb cream\Man-Clear-Skin.jpg"/>
          <p:cNvPicPr>
            <a:picLocks noChangeAspect="1" noChangeArrowheads="1"/>
          </p:cNvPicPr>
          <p:nvPr/>
        </p:nvPicPr>
        <p:blipFill>
          <a:blip r:embed="rId5" cstate="print"/>
          <a:srcRect l="26106" b="32500"/>
          <a:stretch>
            <a:fillRect/>
          </a:stretch>
        </p:blipFill>
        <p:spPr bwMode="auto">
          <a:xfrm>
            <a:off x="6629400" y="4114800"/>
            <a:ext cx="2259584" cy="254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558</Words>
  <Application>Microsoft Office PowerPoint</Application>
  <PresentationFormat>On-screen Show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What is BB Cream</vt:lpstr>
      <vt:lpstr>How does it work?</vt:lpstr>
      <vt:lpstr>Assure BB Cream SPF 30+</vt:lpstr>
      <vt:lpstr>PowerPoint Presentation</vt:lpstr>
      <vt:lpstr>Assure BB Cream SPF 30+</vt:lpstr>
      <vt:lpstr>Get the perfect skin tone</vt:lpstr>
      <vt:lpstr>How to use</vt:lpstr>
      <vt:lpstr>Tips</vt:lpstr>
      <vt:lpstr>PowerPoint Presentation</vt:lpstr>
      <vt:lpstr>PowerPoint Presentation</vt:lpstr>
      <vt:lpstr>PowerPoint Presentation</vt:lpstr>
      <vt:lpstr>Assure Hand Wash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</dc:title>
  <dc:creator>swapna</dc:creator>
  <cp:lastModifiedBy>Alok Tandon</cp:lastModifiedBy>
  <cp:revision>88</cp:revision>
  <dcterms:created xsi:type="dcterms:W3CDTF">2015-05-08T05:57:49Z</dcterms:created>
  <dcterms:modified xsi:type="dcterms:W3CDTF">2015-06-03T09:12:33Z</dcterms:modified>
</cp:coreProperties>
</file>