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5" r:id="rId8"/>
    <p:sldId id="258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937"/>
    <a:srgbClr val="8CAF47"/>
    <a:srgbClr val="D6E1CF"/>
    <a:srgbClr val="5C732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9F0F-89BF-49F0-8943-E265DE39196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4672-EC46-4F4E-A1BC-2F35127E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dmired\assure\Assure poster fo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22575"/>
          </a:xfrm>
        </p:spPr>
        <p:txBody>
          <a:bodyPr>
            <a:normAutofit fontScale="90000"/>
          </a:bodyPr>
          <a:lstStyle/>
          <a:p>
            <a:r>
              <a:rPr lang="en-US" sz="7300" b="1" u="sng" dirty="0" smtClean="0">
                <a:solidFill>
                  <a:srgbClr val="5C732F"/>
                </a:solidFill>
                <a:latin typeface="+mn-lt"/>
                <a:cs typeface="Times New Roman" pitchFamily="18" charset="0"/>
              </a:rPr>
              <a:t>THANK YOU</a:t>
            </a:r>
            <a:r>
              <a:rPr lang="en-US" sz="6000" b="1" u="sng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Team </a:t>
            </a:r>
            <a:r>
              <a:rPr lang="en-US" sz="5300" b="1" dirty="0" err="1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VESTBuy</a:t>
            </a:r>
            <a:endParaRPr lang="en-US" sz="6000" b="1" dirty="0">
              <a:solidFill>
                <a:srgbClr val="5C73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8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y Skin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548" y="3505200"/>
            <a:ext cx="5135451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  <a:t>Why do we need a Hand &amp; Body Lotion?</a:t>
            </a:r>
            <a:endParaRPr lang="en-US" sz="3600" b="1" dirty="0">
              <a:solidFill>
                <a:srgbClr val="6E89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9530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The skin loses moisture during the course of the day, which needs to be replenished</a:t>
            </a:r>
            <a:endParaRPr lang="en-US" sz="2000" dirty="0" smtClean="0">
              <a:solidFill>
                <a:srgbClr val="59595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595959"/>
                </a:solidFill>
              </a:rPr>
              <a:t>Our body, especially hands are generally exposed to harsh conditions, like washing hands with harsh soap many times a day, making the skin much drier, even cracked, leaving the skin lifeless and dry</a:t>
            </a:r>
            <a:endParaRPr lang="en-US" sz="2000" dirty="0" smtClean="0">
              <a:solidFill>
                <a:srgbClr val="595959"/>
              </a:solidFill>
              <a:cs typeface="Helvetica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Hand and body lotion rebalances and restores the skin of essential moisture and glow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It keeps the skin hydrated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Maintain the elasticity of the skin, making it tight and soft and avoiding sagging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 smtClean="0">
              <a:solidFill>
                <a:srgbClr val="595959"/>
              </a:solidFill>
              <a:cs typeface="Helvetica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595959"/>
              </a:solidFill>
            </a:endParaRPr>
          </a:p>
        </p:txBody>
      </p:sp>
      <p:pic>
        <p:nvPicPr>
          <p:cNvPr id="6" name="Picture 5" descr="Say-Good-Bye-to-Dry-Skin-with-Argan-O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95400"/>
            <a:ext cx="3429000" cy="211015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  <a:t>Introducing</a:t>
            </a:r>
            <a:br>
              <a:rPr lang="en-US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  <a:t>ASSURE HAND &amp; BODY LOTION</a:t>
            </a:r>
            <a:endParaRPr lang="en-US" sz="5300" b="1" dirty="0">
              <a:solidFill>
                <a:srgbClr val="6E89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Enriched with Natural Olive Oil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Admired\assure\Assure poster for PPT_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5638800" y="1371600"/>
            <a:ext cx="350520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  <a:t>Assure Hand &amp; Body Lotion</a:t>
            </a:r>
            <a:r>
              <a:rPr lang="en-US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6E8937"/>
                </a:solidFill>
                <a:latin typeface="Times New Roman" pitchFamily="18" charset="0"/>
                <a:cs typeface="Times New Roman" pitchFamily="18" charset="0"/>
              </a:rPr>
              <a:t>The Product</a:t>
            </a:r>
            <a:endParaRPr lang="en-US" b="1" dirty="0">
              <a:solidFill>
                <a:srgbClr val="6E89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562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Assure Hand and Body Lotion enriched with rich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moisturisers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yet light weight formula that deeply nourishes dry and lifeless skin, absorbs easily into the skin, giving it a radiant glow and all day hydration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 soft flowery scent invigorates the senses and keeps the skin refreshed all day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efits-of-olive-oil.jpg"/>
          <p:cNvPicPr>
            <a:picLocks noChangeAspect="1"/>
          </p:cNvPicPr>
          <p:nvPr/>
        </p:nvPicPr>
        <p:blipFill>
          <a:blip r:embed="rId2"/>
          <a:srcRect l="11667" r="10833" b="11965"/>
          <a:stretch>
            <a:fillRect/>
          </a:stretch>
        </p:blipFill>
        <p:spPr>
          <a:xfrm>
            <a:off x="5412532" y="990600"/>
            <a:ext cx="3731468" cy="2971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solidFill>
                  <a:srgbClr val="595959"/>
                </a:solidFill>
              </a:rPr>
              <a:t>A blend of nourishing </a:t>
            </a:r>
            <a:r>
              <a:rPr lang="en-US" dirty="0" err="1">
                <a:solidFill>
                  <a:srgbClr val="595959"/>
                </a:solidFill>
              </a:rPr>
              <a:t>moisturisers</a:t>
            </a:r>
            <a:r>
              <a:rPr lang="en-US" dirty="0">
                <a:solidFill>
                  <a:srgbClr val="595959"/>
                </a:solidFill>
              </a:rPr>
              <a:t>, this lightweight lotion leaves skin </a:t>
            </a:r>
            <a:r>
              <a:rPr lang="en-US" dirty="0" smtClean="0">
                <a:solidFill>
                  <a:srgbClr val="595959"/>
                </a:solidFill>
              </a:rPr>
              <a:t>soft and lightly scented all day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595959"/>
                </a:solidFill>
              </a:rPr>
              <a:t>It is enriched with natural </a:t>
            </a:r>
            <a:r>
              <a:rPr lang="en-US" dirty="0" err="1" smtClean="0">
                <a:solidFill>
                  <a:srgbClr val="595959"/>
                </a:solidFill>
              </a:rPr>
              <a:t>moisturising</a:t>
            </a:r>
            <a:r>
              <a:rPr lang="en-US" dirty="0" smtClean="0">
                <a:solidFill>
                  <a:srgbClr val="595959"/>
                </a:solidFill>
              </a:rPr>
              <a:t> agents: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3200" b="1" dirty="0" smtClean="0">
                <a:solidFill>
                  <a:srgbClr val="595959"/>
                </a:solidFill>
              </a:rPr>
              <a:t>Olive Seed oil </a:t>
            </a:r>
            <a:r>
              <a:rPr lang="en-US" b="1" dirty="0" smtClean="0">
                <a:solidFill>
                  <a:srgbClr val="595959"/>
                </a:solidFill>
              </a:rPr>
              <a:t>- </a:t>
            </a:r>
            <a:r>
              <a:rPr lang="en-US" dirty="0" smtClean="0">
                <a:solidFill>
                  <a:srgbClr val="595959"/>
                </a:solidFill>
              </a:rPr>
              <a:t>provides deep nourishment to dry skin leaving skin feeling smooth and silky. Rich in Vitamin E and antioxidants helps prevent premature aging of skin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sz="3200" b="1" dirty="0" smtClean="0">
                <a:solidFill>
                  <a:srgbClr val="595959"/>
                </a:solidFill>
              </a:rPr>
              <a:t>Petroleum Jelly </a:t>
            </a:r>
            <a:r>
              <a:rPr lang="en-US" dirty="0" smtClean="0">
                <a:solidFill>
                  <a:srgbClr val="595959"/>
                </a:solidFill>
              </a:rPr>
              <a:t>- An oil-based emollient, smooth and protect rough and dry skin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595959"/>
                </a:solidFill>
              </a:rPr>
              <a:t>It works by creating a sealing barrier between cells, which locks in moisture and speeds up skin’s natural recovery from dryness, helping it heal from within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Assure Hand &amp; Body Lotion</a:t>
            </a:r>
            <a:r>
              <a:rPr lang="en-US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The Performance</a:t>
            </a:r>
            <a:endParaRPr lang="en-US" b="1" dirty="0">
              <a:solidFill>
                <a:srgbClr val="5C73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9077" r="2915" b="10947"/>
          <a:stretch/>
        </p:blipFill>
        <p:spPr>
          <a:xfrm>
            <a:off x="6038878" y="4050406"/>
            <a:ext cx="2636725" cy="25103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5760_Delectable_Self_Tanning_Mousse_Model.jpg_low_res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-6702"/>
            <a:ext cx="4876799" cy="6864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5029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300" dirty="0" smtClean="0">
                <a:solidFill>
                  <a:srgbClr val="595959"/>
                </a:solidFill>
              </a:rPr>
              <a:t>Locks in moisture to provide all day hydration</a:t>
            </a:r>
            <a:endParaRPr lang="en-US" sz="2300" dirty="0">
              <a:solidFill>
                <a:srgbClr val="595959"/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300" dirty="0" smtClean="0">
                <a:solidFill>
                  <a:srgbClr val="595959"/>
                </a:solidFill>
              </a:rPr>
              <a:t>It deeply nourishes the skin and helps restore skin’s natural oils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300" dirty="0" smtClean="0">
                <a:solidFill>
                  <a:srgbClr val="595959"/>
                </a:solidFill>
              </a:rPr>
              <a:t>Hydrates the skin and gives a radiant glow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300" dirty="0" smtClean="0">
                <a:solidFill>
                  <a:srgbClr val="595959"/>
                </a:solidFill>
              </a:rPr>
              <a:t>Keeps the skin soft and supple without greasy feel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300" dirty="0" smtClean="0">
                <a:solidFill>
                  <a:srgbClr val="595959"/>
                </a:solidFill>
              </a:rPr>
              <a:t>Its light and oil-free formula absorbs easily into the skin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300" dirty="0" smtClean="0">
                <a:solidFill>
                  <a:srgbClr val="595959"/>
                </a:solidFill>
              </a:rPr>
              <a:t>Helps prevent dryness 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2300" dirty="0" smtClean="0">
                <a:solidFill>
                  <a:srgbClr val="595959"/>
                </a:solidFill>
              </a:rPr>
              <a:t>Suitable for all skin types</a:t>
            </a:r>
            <a:endParaRPr lang="en-US" sz="2300" dirty="0">
              <a:solidFill>
                <a:srgbClr val="595959"/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300" dirty="0" smtClean="0">
                <a:solidFill>
                  <a:srgbClr val="595959"/>
                </a:solidFill>
              </a:rPr>
              <a:t>Light flowery scent rejuvenates </a:t>
            </a:r>
            <a:r>
              <a:rPr lang="en-US" sz="2300" dirty="0">
                <a:solidFill>
                  <a:srgbClr val="595959"/>
                </a:solidFill>
              </a:rPr>
              <a:t>the </a:t>
            </a:r>
            <a:r>
              <a:rPr lang="en-US" sz="2300" dirty="0" smtClean="0">
                <a:solidFill>
                  <a:srgbClr val="595959"/>
                </a:solidFill>
              </a:rPr>
              <a:t>senses</a:t>
            </a:r>
            <a:endParaRPr lang="en-US" sz="2300" dirty="0">
              <a:solidFill>
                <a:srgbClr val="59595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Assure Hand &amp; Body Lotion</a:t>
            </a:r>
            <a:r>
              <a:rPr lang="en-US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The Benefits</a:t>
            </a:r>
            <a:endParaRPr lang="en-US" b="1" dirty="0">
              <a:solidFill>
                <a:srgbClr val="5C73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What is the difference between Daily </a:t>
            </a:r>
            <a:r>
              <a:rPr lang="en-US" sz="3600" b="1" dirty="0" err="1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Moisturiser</a:t>
            </a:r>
            <a:r>
              <a:rPr lang="en-US" sz="36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 and Hand &amp; Body Lotion?</a:t>
            </a:r>
            <a:endParaRPr lang="en-US" sz="3600" b="1" dirty="0">
              <a:solidFill>
                <a:srgbClr val="5C73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70456"/>
              </p:ext>
            </p:extLst>
          </p:nvPr>
        </p:nvGraphicFramePr>
        <p:xfrm>
          <a:off x="121170" y="1447800"/>
          <a:ext cx="8915400" cy="52976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457700"/>
                <a:gridCol w="4457700"/>
              </a:tblGrid>
              <a:tr h="5344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Assure Daily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Moisturiser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E89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Assure Hand &amp;</a:t>
                      </a:r>
                      <a:r>
                        <a:rPr lang="en-US" sz="2400" baseline="0" dirty="0" smtClean="0"/>
                        <a:t> Body Lotion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E8937"/>
                    </a:solidFill>
                  </a:tcPr>
                </a:tc>
              </a:tr>
              <a:tr h="49885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</a:rPr>
                        <a:t>It is meant for the face and neck</a:t>
                      </a:r>
                    </a:p>
                  </a:txBody>
                  <a:tcPr>
                    <a:lnR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</a:rPr>
                        <a:t>It</a:t>
                      </a:r>
                      <a:r>
                        <a:rPr lang="en-US" sz="1800" baseline="0" dirty="0" smtClean="0">
                          <a:solidFill>
                            <a:srgbClr val="595959"/>
                          </a:solidFill>
                        </a:rPr>
                        <a:t> is for the rough hands and body</a:t>
                      </a:r>
                      <a:endParaRPr lang="en-US" sz="18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566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Skin of</a:t>
                      </a:r>
                      <a:r>
                        <a:rPr lang="en-US" sz="1800" kern="1200" baseline="0" dirty="0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 the face is </a:t>
                      </a:r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thin and delicate</a:t>
                      </a:r>
                      <a:endParaRPr lang="en-US" sz="18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Skin of</a:t>
                      </a:r>
                      <a:r>
                        <a:rPr lang="en-US" sz="1800" kern="1200" baseline="0" dirty="0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 the hands and body is thicker, therefore needs different treatment</a:t>
                      </a:r>
                      <a:endParaRPr lang="en-US" sz="1800" kern="1200" dirty="0" smtClean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12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95959"/>
                          </a:solidFill>
                        </a:rPr>
                        <a:t>We</a:t>
                      </a:r>
                      <a:r>
                        <a:rPr lang="en-US" sz="1800" baseline="0" dirty="0" smtClean="0">
                          <a:solidFill>
                            <a:srgbClr val="595959"/>
                          </a:solidFill>
                        </a:rPr>
                        <a:t> take extra care when applying anything on face, like using a milder face wash to wash the face only once or twice a day </a:t>
                      </a:r>
                      <a:endParaRPr lang="en-US" sz="18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The body skin is exposed to harsher conditions than</a:t>
                      </a:r>
                      <a:r>
                        <a:rPr lang="en-US" sz="1800" kern="1200" baseline="0" dirty="0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 the face, like washing hands with soaps several times a day. This cumulative effect on the hands can cause them to dry and cracked and therefore need a rich </a:t>
                      </a:r>
                      <a:r>
                        <a:rPr lang="en-US" sz="1800" kern="1200" baseline="0" dirty="0" err="1" smtClean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moisturiser</a:t>
                      </a:r>
                      <a:endParaRPr lang="en-US" sz="1800" kern="1200" baseline="0" dirty="0" smtClean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12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95959"/>
                          </a:solidFill>
                        </a:rPr>
                        <a:t>Assure Daily Moisturizer</a:t>
                      </a:r>
                      <a:r>
                        <a:rPr lang="en-US" sz="1800" baseline="0" dirty="0" smtClean="0">
                          <a:solidFill>
                            <a:srgbClr val="595959"/>
                          </a:solidFill>
                        </a:rPr>
                        <a:t> is a light lotion containing light oils such as sunflower and olive that absorbs easily into the skin. They match the skin oils closely and perfect to replenish lost face moisture. </a:t>
                      </a:r>
                      <a:endParaRPr lang="en-US" sz="18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95959"/>
                          </a:solidFill>
                        </a:rPr>
                        <a:t>Assure hand &amp;</a:t>
                      </a:r>
                      <a:r>
                        <a:rPr lang="en-US" sz="1800" baseline="0" dirty="0" smtClean="0">
                          <a:solidFill>
                            <a:srgbClr val="595959"/>
                          </a:solidFill>
                        </a:rPr>
                        <a:t> body lotion is a rich moisturizer that provide a barrier around the skin to lock moisture into the skin of hands and body against harsh conditions</a:t>
                      </a:r>
                      <a:endParaRPr lang="en-US" sz="18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5C7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07162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3733800" cy="2743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595959"/>
                </a:solidFill>
              </a:rPr>
              <a:t>Use daily on hands, arms, legs, back and front, to </a:t>
            </a:r>
            <a:r>
              <a:rPr lang="en-US" sz="2400" dirty="0">
                <a:solidFill>
                  <a:srgbClr val="595959"/>
                </a:solidFill>
              </a:rPr>
              <a:t>help prevent and relieve </a:t>
            </a:r>
            <a:r>
              <a:rPr lang="en-US" sz="2400" dirty="0" smtClean="0">
                <a:solidFill>
                  <a:srgbClr val="595959"/>
                </a:solidFill>
              </a:rPr>
              <a:t>dry skin</a:t>
            </a:r>
          </a:p>
          <a:p>
            <a:pPr algn="just"/>
            <a:r>
              <a:rPr lang="en-US" sz="2400" dirty="0" smtClean="0">
                <a:solidFill>
                  <a:srgbClr val="595959"/>
                </a:solidFill>
              </a:rPr>
              <a:t>For </a:t>
            </a:r>
            <a:r>
              <a:rPr lang="en-US" sz="2400" dirty="0">
                <a:solidFill>
                  <a:srgbClr val="595959"/>
                </a:solidFill>
              </a:rPr>
              <a:t>best results, apply </a:t>
            </a:r>
            <a:r>
              <a:rPr lang="en-US" sz="2400" dirty="0" smtClean="0">
                <a:solidFill>
                  <a:srgbClr val="595959"/>
                </a:solidFill>
              </a:rPr>
              <a:t>everyday after </a:t>
            </a:r>
            <a:r>
              <a:rPr lang="en-US" sz="2400" dirty="0">
                <a:solidFill>
                  <a:srgbClr val="595959"/>
                </a:solidFill>
              </a:rPr>
              <a:t>bathing and hand </a:t>
            </a:r>
            <a:r>
              <a:rPr lang="en-US" sz="2400" dirty="0" smtClean="0">
                <a:solidFill>
                  <a:srgbClr val="595959"/>
                </a:solidFill>
              </a:rPr>
              <a:t>washing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Assure Hand and Body Lotion</a:t>
            </a:r>
            <a:r>
              <a:rPr lang="en-US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5C732F"/>
                </a:solidFill>
                <a:latin typeface="Times New Roman" pitchFamily="18" charset="0"/>
                <a:cs typeface="Times New Roman" pitchFamily="18" charset="0"/>
              </a:rPr>
              <a:t>The Application</a:t>
            </a:r>
            <a:endParaRPr lang="en-US" b="1" dirty="0">
              <a:solidFill>
                <a:srgbClr val="5C73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9310631329_1fe8e97a2c1.jpg"/>
          <p:cNvPicPr>
            <a:picLocks noChangeAspect="1"/>
          </p:cNvPicPr>
          <p:nvPr/>
        </p:nvPicPr>
        <p:blipFill>
          <a:blip r:embed="rId2"/>
          <a:srcRect l="21488"/>
          <a:stretch>
            <a:fillRect/>
          </a:stretch>
        </p:blipFill>
        <p:spPr>
          <a:xfrm>
            <a:off x="4165289" y="1828800"/>
            <a:ext cx="4902510" cy="42058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dmired\assure\Assure poster for PPT_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1910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MRP </a:t>
            </a:r>
            <a:r>
              <a:rPr lang="en-US" sz="4000" dirty="0" err="1" smtClean="0"/>
              <a:t>Rs</a:t>
            </a:r>
            <a:r>
              <a:rPr lang="en-US" sz="4000" dirty="0" smtClean="0"/>
              <a:t>. 210/-</a:t>
            </a:r>
          </a:p>
          <a:p>
            <a:r>
              <a:rPr lang="en-US" sz="4000" dirty="0" smtClean="0"/>
              <a:t>DP </a:t>
            </a:r>
            <a:r>
              <a:rPr lang="en-US" sz="4000" dirty="0" err="1" smtClean="0"/>
              <a:t>Rs</a:t>
            </a:r>
            <a:r>
              <a:rPr lang="en-US" sz="4000" dirty="0" smtClean="0"/>
              <a:t>. 180/-</a:t>
            </a:r>
          </a:p>
          <a:p>
            <a:r>
              <a:rPr lang="en-US" sz="4000" dirty="0" smtClean="0"/>
              <a:t>BV 108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22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565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Office Theme</vt:lpstr>
      <vt:lpstr>PowerPoint Presentation</vt:lpstr>
      <vt:lpstr>Why do we need a Hand &amp; Body Lotion?</vt:lpstr>
      <vt:lpstr>Introducing ASSURE HAND &amp; BODY LOTION</vt:lpstr>
      <vt:lpstr>Assure Hand &amp; Body Lotion The Product</vt:lpstr>
      <vt:lpstr>Assure Hand &amp; Body Lotion The Performance</vt:lpstr>
      <vt:lpstr>Assure Hand &amp; Body Lotion The Benefits</vt:lpstr>
      <vt:lpstr>What is the difference between Daily Moisturiser and Hand &amp; Body Lotion?</vt:lpstr>
      <vt:lpstr>Assure Hand and Body Lotion The Application</vt:lpstr>
      <vt:lpstr>PowerPoint Presentation</vt:lpstr>
      <vt:lpstr>THANK YOU  Team VESTBuy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Assure Hand and Body Lotion</dc:title>
  <dc:creator>swapna</dc:creator>
  <cp:lastModifiedBy>Bappi Dasgupta</cp:lastModifiedBy>
  <cp:revision>50</cp:revision>
  <dcterms:created xsi:type="dcterms:W3CDTF">2015-07-28T10:29:56Z</dcterms:created>
  <dcterms:modified xsi:type="dcterms:W3CDTF">2016-08-30T06:41:18Z</dcterms:modified>
</cp:coreProperties>
</file>