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5" r:id="rId5"/>
    <p:sldId id="267" r:id="rId6"/>
    <p:sldId id="264" r:id="rId7"/>
    <p:sldId id="257" r:id="rId8"/>
    <p:sldId id="271" r:id="rId9"/>
    <p:sldId id="258" r:id="rId10"/>
    <p:sldId id="270" r:id="rId11"/>
    <p:sldId id="272" r:id="rId12"/>
    <p:sldId id="262" r:id="rId13"/>
    <p:sldId id="261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CC3399"/>
    <a:srgbClr val="990099"/>
    <a:srgbClr val="CCCC00"/>
    <a:srgbClr val="FFFF00"/>
    <a:srgbClr val="669900"/>
    <a:srgbClr val="008000"/>
    <a:srgbClr val="9933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FBBC-34CA-4760-999E-9C7CAC1F090A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6193-00C5-4159-B685-CB83F1D2C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29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FBBC-34CA-4760-999E-9C7CAC1F090A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6193-00C5-4159-B685-CB83F1D2C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37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FBBC-34CA-4760-999E-9C7CAC1F090A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6193-00C5-4159-B685-CB83F1D2C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60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FBBC-34CA-4760-999E-9C7CAC1F090A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6193-00C5-4159-B685-CB83F1D2C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2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FBBC-34CA-4760-999E-9C7CAC1F090A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6193-00C5-4159-B685-CB83F1D2C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08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FBBC-34CA-4760-999E-9C7CAC1F090A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6193-00C5-4159-B685-CB83F1D2C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515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FBBC-34CA-4760-999E-9C7CAC1F090A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6193-00C5-4159-B685-CB83F1D2C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466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FBBC-34CA-4760-999E-9C7CAC1F090A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6193-00C5-4159-B685-CB83F1D2C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4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FBBC-34CA-4760-999E-9C7CAC1F090A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6193-00C5-4159-B685-CB83F1D2C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741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FBBC-34CA-4760-999E-9C7CAC1F090A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6193-00C5-4159-B685-CB83F1D2C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24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FBBC-34CA-4760-999E-9C7CAC1F090A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6193-00C5-4159-B685-CB83F1D2C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26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2FBBC-34CA-4760-999E-9C7CAC1F090A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6193-00C5-4159-B685-CB83F1D2C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46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4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3175"/>
            <a:ext cx="9401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688" y="2276872"/>
            <a:ext cx="5304776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Assure Hand Cleansing Gel kills a wide range of germs </a:t>
            </a:r>
            <a:r>
              <a:rPr lang="en-US" dirty="0"/>
              <a:t>instantly, without water. </a:t>
            </a:r>
            <a:r>
              <a:rPr lang="en-US" dirty="0" smtClean="0"/>
              <a:t>Use anytime, anywhere - while in a car</a:t>
            </a:r>
            <a:r>
              <a:rPr lang="en-US" dirty="0"/>
              <a:t>, </a:t>
            </a:r>
            <a:r>
              <a:rPr lang="en-US" dirty="0" smtClean="0"/>
              <a:t>at office</a:t>
            </a:r>
            <a:r>
              <a:rPr lang="en-US" dirty="0"/>
              <a:t>, </a:t>
            </a:r>
            <a:r>
              <a:rPr lang="en-US" dirty="0" smtClean="0"/>
              <a:t> when travelling, after playing, </a:t>
            </a:r>
            <a:r>
              <a:rPr lang="en-US" dirty="0"/>
              <a:t>etc.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Leaves </a:t>
            </a:r>
            <a:r>
              <a:rPr lang="en-US" dirty="0"/>
              <a:t>your hands </a:t>
            </a:r>
            <a:r>
              <a:rPr lang="en-US" dirty="0" smtClean="0"/>
              <a:t>clean and germ-free. </a:t>
            </a:r>
            <a:r>
              <a:rPr lang="en-US" dirty="0"/>
              <a:t>Use as often as required.</a:t>
            </a:r>
            <a:endParaRPr lang="en-IN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836713"/>
            <a:ext cx="4968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ANYWHERE ANYTIME HAND SANITISATION </a:t>
            </a:r>
            <a:endParaRPr lang="en-IN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14758" r="61600" b="14298"/>
          <a:stretch/>
        </p:blipFill>
        <p:spPr bwMode="auto">
          <a:xfrm>
            <a:off x="-137333" y="-26387"/>
            <a:ext cx="3419872" cy="68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6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3175"/>
            <a:ext cx="9401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A Star Made Out Of Fingers From Different People With The Sky ...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608512" cy="60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Assure Hand Cleansing Gel is</a:t>
            </a:r>
          </a:p>
          <a:p>
            <a:pPr marL="0" indent="0" algn="ctr">
              <a:buNone/>
            </a:pPr>
            <a:r>
              <a:rPr lang="en-US" dirty="0" smtClean="0"/>
              <a:t>a convenient</a:t>
            </a:r>
            <a:r>
              <a:rPr lang="en-US" dirty="0"/>
              <a:t>, </a:t>
            </a:r>
            <a:r>
              <a:rPr lang="en-US" dirty="0" smtClean="0"/>
              <a:t>portable and </a:t>
            </a:r>
            <a:r>
              <a:rPr lang="en-US" dirty="0"/>
              <a:t>easy to use </a:t>
            </a:r>
            <a:r>
              <a:rPr lang="en-US" dirty="0" smtClean="0"/>
              <a:t>germ protection solution for hands. It also </a:t>
            </a:r>
            <a:r>
              <a:rPr lang="en-IN" dirty="0" smtClean="0"/>
              <a:t>prevents </a:t>
            </a:r>
            <a:r>
              <a:rPr lang="en-IN" dirty="0"/>
              <a:t>skin dryness and </a:t>
            </a:r>
            <a:r>
              <a:rPr lang="en-IN" dirty="0" smtClean="0"/>
              <a:t>is irritation free.</a:t>
            </a:r>
          </a:p>
          <a:p>
            <a:pPr marL="0" indent="0" algn="ctr">
              <a:buNone/>
            </a:pPr>
            <a:r>
              <a:rPr lang="en-IN" sz="3200" b="1" i="1" dirty="0" smtClean="0"/>
              <a:t>Assures healthy, happy hands.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11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2" y="0"/>
            <a:ext cx="940223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61033"/>
            <a:ext cx="8163768" cy="1080120"/>
          </a:xfrm>
        </p:spPr>
        <p:txBody>
          <a:bodyPr>
            <a:normAutofit/>
          </a:bodyPr>
          <a:lstStyle/>
          <a:p>
            <a:pPr algn="l"/>
            <a:r>
              <a:rPr lang="en-IN" dirty="0" smtClean="0"/>
              <a:t>CAUTION</a:t>
            </a:r>
            <a:endParaRPr lang="en-IN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34" y="1412776"/>
            <a:ext cx="7599197" cy="1368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Take a little amount, spread and rub on the palms and on the back of hands </a:t>
            </a:r>
            <a:r>
              <a:rPr lang="en-US" dirty="0" smtClean="0"/>
              <a:t>and fingertips </a:t>
            </a:r>
            <a:r>
              <a:rPr lang="en-US" dirty="0"/>
              <a:t>until it dries.</a:t>
            </a:r>
            <a:endParaRPr lang="en-US" dirty="0" smtClean="0"/>
          </a:p>
          <a:p>
            <a:pPr marL="0" indent="0" algn="just">
              <a:buNone/>
            </a:pPr>
            <a:endParaRPr lang="en-IN" dirty="0">
              <a:effectLst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2424" y="476672"/>
            <a:ext cx="807107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200" b="1" dirty="0" smtClean="0"/>
              <a:t>DIRECTIONS FOR USE</a:t>
            </a:r>
            <a:endParaRPr lang="en-IN" sz="32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3569" y="3741153"/>
            <a:ext cx="7881919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Keep away from heat/sparks/open flames/hot surfaces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Keep </a:t>
            </a:r>
            <a:r>
              <a:rPr lang="en-US" sz="2400" dirty="0"/>
              <a:t>the container tightly </a:t>
            </a:r>
            <a:r>
              <a:rPr lang="en-US" sz="2400" dirty="0" smtClean="0"/>
              <a:t>closed.</a:t>
            </a:r>
          </a:p>
          <a:p>
            <a:pPr algn="just"/>
            <a:r>
              <a:rPr lang="en-US" sz="2400" dirty="0" smtClean="0"/>
              <a:t>Keep </a:t>
            </a:r>
            <a:r>
              <a:rPr lang="en-US" sz="2400" dirty="0"/>
              <a:t>out of reach of children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For external use only.</a:t>
            </a:r>
          </a:p>
          <a:p>
            <a:pPr algn="just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472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2" y="0"/>
            <a:ext cx="940223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6" cy="1080120"/>
          </a:xfrm>
        </p:spPr>
        <p:txBody>
          <a:bodyPr>
            <a:normAutofit/>
          </a:bodyPr>
          <a:lstStyle/>
          <a:p>
            <a:r>
              <a:rPr lang="en-IN" dirty="0" smtClean="0"/>
              <a:t>ASSURE HAND CLEANSING GEL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4149080"/>
            <a:ext cx="4104456" cy="158417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/>
              </a:rPr>
              <a:t>MRP- </a:t>
            </a:r>
            <a:r>
              <a:rPr lang="en-US" sz="2000" b="1" dirty="0" err="1" smtClean="0">
                <a:effectLst/>
              </a:rPr>
              <a:t>Rs</a:t>
            </a:r>
            <a:r>
              <a:rPr lang="en-US" sz="2000" b="1" dirty="0" smtClean="0">
                <a:effectLst/>
              </a:rPr>
              <a:t> 340  </a:t>
            </a:r>
          </a:p>
          <a:p>
            <a:r>
              <a:rPr lang="en-US" sz="2000" b="1" dirty="0" smtClean="0">
                <a:effectLst/>
              </a:rPr>
              <a:t>DP- </a:t>
            </a:r>
            <a:r>
              <a:rPr lang="en-US" sz="2000" b="1" dirty="0" err="1" smtClean="0">
                <a:effectLst/>
              </a:rPr>
              <a:t>Rs</a:t>
            </a:r>
            <a:r>
              <a:rPr lang="en-US" sz="2000" b="1" dirty="0" smtClean="0">
                <a:effectLst/>
              </a:rPr>
              <a:t> 290</a:t>
            </a:r>
          </a:p>
          <a:p>
            <a:r>
              <a:rPr lang="en-US" sz="2000" b="1" dirty="0" smtClean="0"/>
              <a:t>PV- 8.06</a:t>
            </a:r>
            <a:endParaRPr lang="en-IN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68" y="1412776"/>
            <a:ext cx="2621654" cy="472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57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0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2" y="0"/>
            <a:ext cx="940223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ave a Happy Family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r="22689" b="19446"/>
          <a:stretch/>
        </p:blipFill>
        <p:spPr bwMode="auto">
          <a:xfrm>
            <a:off x="0" y="260647"/>
            <a:ext cx="8316416" cy="60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776864" cy="2976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 smtClean="0"/>
              <a:t>It’s said that your good health is in your hands!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To maintain proper hygiene and safeguard yourself, it’s important that your hands remain germ-free and </a:t>
            </a:r>
            <a:r>
              <a:rPr lang="en-US" dirty="0" err="1" smtClean="0"/>
              <a:t>sanitised</a:t>
            </a:r>
            <a:r>
              <a:rPr lang="en-US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2" y="0"/>
            <a:ext cx="940223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5"/>
          <a:stretch/>
        </p:blipFill>
        <p:spPr bwMode="auto">
          <a:xfrm>
            <a:off x="0" y="260648"/>
            <a:ext cx="9383486" cy="607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1249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At present, globally people </a:t>
            </a:r>
            <a:r>
              <a:rPr lang="en-US" dirty="0"/>
              <a:t>are </a:t>
            </a:r>
            <a:r>
              <a:rPr lang="en-US" dirty="0" smtClean="0"/>
              <a:t>inculcating new hygiene habits. A part of the new normal is washing and disinfecting our hands very frequently</a:t>
            </a:r>
          </a:p>
          <a:p>
            <a:pPr marL="0" indent="0" algn="ctr">
              <a:buNone/>
            </a:pPr>
            <a:r>
              <a:rPr lang="en-US" dirty="0" smtClean="0"/>
              <a:t>&amp;</a:t>
            </a:r>
          </a:p>
          <a:p>
            <a:pPr marL="0" indent="0" algn="ctr">
              <a:buNone/>
            </a:pPr>
            <a:r>
              <a:rPr lang="en-US" sz="3200" b="1" i="1" dirty="0" smtClean="0"/>
              <a:t>This is a lasting </a:t>
            </a:r>
            <a:r>
              <a:rPr lang="en-US" sz="3200" b="1" i="1" dirty="0" err="1" smtClean="0"/>
              <a:t>behavioural</a:t>
            </a:r>
            <a:r>
              <a:rPr lang="en-US" sz="3200" b="1" i="1" dirty="0" smtClean="0"/>
              <a:t> change in us.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 </a:t>
            </a:r>
            <a:endParaRPr lang="en-IN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45" r="68681"/>
          <a:stretch/>
        </p:blipFill>
        <p:spPr bwMode="auto">
          <a:xfrm>
            <a:off x="0" y="6339421"/>
            <a:ext cx="9383487" cy="51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3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3175"/>
            <a:ext cx="9401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Now treated metal surfaces can destroy bacteria instantly, says ...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260648"/>
            <a:ext cx="9401176" cy="61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1"/>
            <a:ext cx="8147248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Knowingly and unknowingly, we touch many surfaces at public places which can potentially expose us to germs. 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Water and soap are not readily available at public places. Clean hands are important to your health </a:t>
            </a:r>
            <a:r>
              <a:rPr lang="en-US" sz="2400" b="1" dirty="0"/>
              <a:t>and </a:t>
            </a:r>
            <a:r>
              <a:rPr lang="en-US" sz="2400" b="1" dirty="0" smtClean="0"/>
              <a:t>they prevent </a:t>
            </a:r>
            <a:r>
              <a:rPr lang="en-US" sz="2400" b="1" dirty="0"/>
              <a:t>the spread of </a:t>
            </a:r>
            <a:r>
              <a:rPr lang="en-US" sz="2400" b="1" dirty="0" smtClean="0"/>
              <a:t>infections </a:t>
            </a:r>
            <a:r>
              <a:rPr lang="en-US" sz="2400" b="1" dirty="0"/>
              <a:t>from one person to the next. </a:t>
            </a:r>
            <a:endParaRPr lang="en-US" sz="24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45" r="68681"/>
          <a:stretch/>
        </p:blipFill>
        <p:spPr bwMode="auto">
          <a:xfrm>
            <a:off x="-180528" y="6366806"/>
            <a:ext cx="9453116" cy="51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2" y="0"/>
            <a:ext cx="940223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For hands that are forever young - Lifestyle News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61912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48880"/>
            <a:ext cx="8229600" cy="30769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i="1" dirty="0" smtClean="0"/>
              <a:t>Introducing Assure Hand Cleansing Gel,</a:t>
            </a:r>
            <a:r>
              <a:rPr lang="en-US" sz="2800" b="1" i="1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a unique product which helps to keep your hands clean and safe </a:t>
            </a:r>
            <a:r>
              <a:rPr lang="en-US" sz="3600" b="1" i="1" dirty="0" smtClean="0"/>
              <a:t>anywhere, anytime!</a:t>
            </a:r>
            <a:endParaRPr lang="en-IN" sz="3600" b="1" i="1" dirty="0"/>
          </a:p>
        </p:txBody>
      </p:sp>
    </p:spTree>
    <p:extLst>
      <p:ext uri="{BB962C8B-B14F-4D97-AF65-F5344CB8AC3E}">
        <p14:creationId xmlns:p14="http://schemas.microsoft.com/office/powerpoint/2010/main" val="1348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3175"/>
            <a:ext cx="9401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556706-7686-48F8-B945-20BEAC05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476672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WHAT IS ASSURE HAND CLEANSING GEL?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3796A-4B9B-4A59-B6CE-D0F71A200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2420889"/>
            <a:ext cx="3960440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It is </a:t>
            </a:r>
            <a:r>
              <a:rPr lang="en-US" dirty="0"/>
              <a:t>a </a:t>
            </a:r>
            <a:r>
              <a:rPr lang="en-US" dirty="0" smtClean="0"/>
              <a:t>delicately-perfumed </a:t>
            </a:r>
            <a:r>
              <a:rPr lang="en-US" dirty="0"/>
              <a:t>gel for </a:t>
            </a:r>
            <a:r>
              <a:rPr lang="en-US" dirty="0" smtClean="0"/>
              <a:t>soap-free </a:t>
            </a:r>
            <a:r>
              <a:rPr lang="en-US" dirty="0"/>
              <a:t>and water-free cleansing. It conceals </a:t>
            </a:r>
            <a:r>
              <a:rPr lang="en-US" dirty="0" err="1" smtClean="0"/>
              <a:t>odour</a:t>
            </a:r>
            <a:r>
              <a:rPr lang="en-US" dirty="0" smtClean="0"/>
              <a:t> </a:t>
            </a:r>
            <a:r>
              <a:rPr lang="en-US" dirty="0"/>
              <a:t>and leaves </a:t>
            </a:r>
            <a:r>
              <a:rPr lang="en-US" dirty="0" smtClean="0"/>
              <a:t>your hands soft </a:t>
            </a:r>
            <a:r>
              <a:rPr lang="en-US" dirty="0"/>
              <a:t>and clean without washing. </a:t>
            </a:r>
            <a:r>
              <a:rPr lang="en-US" dirty="0" smtClean="0"/>
              <a:t>It dries </a:t>
            </a:r>
            <a:r>
              <a:rPr lang="en-US" dirty="0"/>
              <a:t>fast and does not leave a sticky layer on the </a:t>
            </a:r>
            <a:r>
              <a:rPr lang="en-US" dirty="0" smtClean="0"/>
              <a:t>skin.</a:t>
            </a:r>
            <a:endParaRPr lang="en-US" dirty="0"/>
          </a:p>
          <a:p>
            <a:pPr marL="0" indent="0" algn="just">
              <a:buNone/>
            </a:pPr>
            <a:endParaRPr lang="en-IN" dirty="0" smtClean="0"/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dirty="0" smtClean="0"/>
              <a:t> </a:t>
            </a:r>
            <a:endParaRPr lang="en-IN" dirty="0"/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8745"/>
          <a:stretch/>
        </p:blipFill>
        <p:spPr bwMode="auto">
          <a:xfrm>
            <a:off x="105900" y="1916832"/>
            <a:ext cx="453810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8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3175"/>
            <a:ext cx="9401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128792" cy="1080120"/>
          </a:xfrm>
        </p:spPr>
        <p:txBody>
          <a:bodyPr>
            <a:noAutofit/>
          </a:bodyPr>
          <a:lstStyle/>
          <a:p>
            <a:r>
              <a:rPr lang="en-IN" sz="3600" i="1" dirty="0" smtClean="0">
                <a:effectLst/>
              </a:rPr>
              <a:t>PRESENTING </a:t>
            </a:r>
            <a:r>
              <a:rPr lang="en-IN" dirty="0" smtClean="0">
                <a:effectLst/>
              </a:rPr>
              <a:t/>
            </a:r>
            <a:br>
              <a:rPr lang="en-IN" dirty="0" smtClean="0">
                <a:effectLst/>
              </a:rPr>
            </a:br>
            <a:r>
              <a:rPr lang="en-US" dirty="0" smtClean="0"/>
              <a:t>ASSURE HAND CLEANSING GEL </a:t>
            </a:r>
            <a:endParaRPr lang="en-IN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844824"/>
            <a:ext cx="5904656" cy="3744416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Assure Hand Cleansing Gel is an </a:t>
            </a:r>
            <a:r>
              <a:rPr lang="en-US" dirty="0" smtClean="0"/>
              <a:t>alcohol-based gel, </a:t>
            </a:r>
            <a:r>
              <a:rPr lang="en-US" dirty="0"/>
              <a:t>which helps in </a:t>
            </a:r>
            <a:r>
              <a:rPr lang="en-US" dirty="0" smtClean="0"/>
              <a:t>cleansing germs</a:t>
            </a:r>
            <a:r>
              <a:rPr lang="en-US" dirty="0"/>
              <a:t>. Enriched with a unique blend of seven plants, it acts fast and helps to prevent infections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To use, squeeze a thumbnail-size </a:t>
            </a:r>
            <a:r>
              <a:rPr lang="en-US" dirty="0"/>
              <a:t>amount in your palm then briskly rub hands together until </a:t>
            </a:r>
            <a:r>
              <a:rPr lang="en-US" dirty="0" smtClean="0"/>
              <a:t>dry.</a:t>
            </a:r>
            <a:endParaRPr lang="en-US" dirty="0"/>
          </a:p>
          <a:p>
            <a:pPr algn="just"/>
            <a:r>
              <a:rPr lang="en-US" dirty="0" smtClean="0"/>
              <a:t>It is an on-the-go, rinse-free and non-sticky instant hand protection solution.  </a:t>
            </a:r>
          </a:p>
          <a:p>
            <a:pPr marL="0" indent="0" algn="just">
              <a:buNone/>
            </a:pPr>
            <a:endParaRPr lang="en-IN" dirty="0">
              <a:effectLst/>
            </a:endParaRPr>
          </a:p>
        </p:txBody>
      </p:sp>
      <p:pic>
        <p:nvPicPr>
          <p:cNvPr id="4098" name="Picture 2" descr="C:\Users\kanwal.sharma\Desktop\Hand Cleansing Gel 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2232" y="1268760"/>
            <a:ext cx="2880320" cy="519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3175"/>
            <a:ext cx="9401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4691"/>
            <a:ext cx="8229600" cy="1143000"/>
          </a:xfrm>
        </p:spPr>
        <p:txBody>
          <a:bodyPr>
            <a:noAutofit/>
          </a:bodyPr>
          <a:lstStyle/>
          <a:p>
            <a:r>
              <a:rPr lang="en-IN" sz="3200" b="1" dirty="0" smtClean="0"/>
              <a:t>ASSURE HAND CLEANSING GEL IS A 70% ALCOHOL-BASED HAND CLEANSING GEL 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2"/>
            <a:ext cx="8229600" cy="2976329"/>
          </a:xfrm>
        </p:spPr>
        <p:txBody>
          <a:bodyPr>
            <a:noAutofit/>
          </a:bodyPr>
          <a:lstStyle/>
          <a:p>
            <a:r>
              <a:rPr lang="en-US" dirty="0" smtClean="0"/>
              <a:t>Alcohol </a:t>
            </a:r>
            <a:r>
              <a:rPr lang="en-US" dirty="0"/>
              <a:t>is known to act on germs and viruses by breaking apart proteins. </a:t>
            </a:r>
          </a:p>
          <a:p>
            <a:r>
              <a:rPr lang="en-US" dirty="0" smtClean="0"/>
              <a:t>Alcohol </a:t>
            </a:r>
            <a:r>
              <a:rPr lang="en-US" dirty="0"/>
              <a:t>kills </a:t>
            </a:r>
            <a:r>
              <a:rPr lang="en-US" dirty="0" smtClean="0"/>
              <a:t>a broader </a:t>
            </a:r>
            <a:r>
              <a:rPr lang="en-US" dirty="0"/>
              <a:t>variety of bacteria and viruses when the concentration exceeds 60%, and it works faster as the concentration </a:t>
            </a:r>
            <a:r>
              <a:rPr lang="en-US" dirty="0" smtClean="0"/>
              <a:t>increases. Maximum </a:t>
            </a:r>
            <a:r>
              <a:rPr lang="en-US" dirty="0"/>
              <a:t>efficacy is reached at 90-95% concentration. </a:t>
            </a:r>
          </a:p>
          <a:p>
            <a:r>
              <a:rPr lang="en-US" dirty="0" smtClean="0"/>
              <a:t>Germs </a:t>
            </a:r>
            <a:r>
              <a:rPr lang="en-US" dirty="0"/>
              <a:t>and </a:t>
            </a:r>
            <a:r>
              <a:rPr lang="en-US" dirty="0" smtClean="0"/>
              <a:t>viruses </a:t>
            </a:r>
            <a:r>
              <a:rPr lang="en-US" dirty="0"/>
              <a:t>don't develop a resistance to it, so alcohol doesn't lose effectiveness with continued </a:t>
            </a:r>
            <a:r>
              <a:rPr lang="en-US" dirty="0" smtClean="0"/>
              <a:t>use.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60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3175"/>
            <a:ext cx="9401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908" y="548680"/>
            <a:ext cx="6218548" cy="1080120"/>
          </a:xfrm>
        </p:spPr>
        <p:txBody>
          <a:bodyPr>
            <a:noAutofit/>
          </a:bodyPr>
          <a:lstStyle/>
          <a:p>
            <a:r>
              <a:rPr lang="en-IN" dirty="0" smtClean="0"/>
              <a:t>ENRICHED WITH SEVEN HERBS WITH UNIQUE QUALITIES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776" y="1844824"/>
            <a:ext cx="6427712" cy="40324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Lime juice: It has </a:t>
            </a:r>
            <a:r>
              <a:rPr lang="en-IN" sz="2000" b="1" dirty="0" smtClean="0"/>
              <a:t>curative </a:t>
            </a:r>
            <a:r>
              <a:rPr lang="en-US" sz="2000" b="1" dirty="0" smtClean="0"/>
              <a:t>properties</a:t>
            </a:r>
            <a:r>
              <a:rPr lang="en-US" sz="2000" dirty="0" smtClean="0"/>
              <a:t> and acts as </a:t>
            </a:r>
            <a:r>
              <a:rPr lang="en-IN" sz="2000" dirty="0" smtClean="0"/>
              <a:t>a </a:t>
            </a:r>
            <a:r>
              <a:rPr lang="en-IN" sz="2000" b="1" dirty="0"/>
              <a:t>natural antibiotic</a:t>
            </a:r>
            <a:r>
              <a:rPr lang="en-IN" sz="2000" dirty="0"/>
              <a:t>.</a:t>
            </a:r>
          </a:p>
          <a:p>
            <a:pPr algn="just"/>
            <a:r>
              <a:rPr lang="en-US" sz="2000" dirty="0" smtClean="0"/>
              <a:t>Rosemary </a:t>
            </a:r>
            <a:r>
              <a:rPr lang="en-US" sz="2000" dirty="0"/>
              <a:t>leaf </a:t>
            </a:r>
            <a:r>
              <a:rPr lang="en-US" sz="2000" dirty="0" smtClean="0"/>
              <a:t>oil: It is used as a disinfectant. </a:t>
            </a:r>
            <a:endParaRPr lang="en-US" sz="2000" i="1" dirty="0" smtClean="0"/>
          </a:p>
          <a:p>
            <a:r>
              <a:rPr lang="en-US" sz="2000" dirty="0"/>
              <a:t>Neem leaf </a:t>
            </a:r>
            <a:r>
              <a:rPr lang="en-US" sz="2000" dirty="0" smtClean="0"/>
              <a:t>extract: It is one of the </a:t>
            </a:r>
            <a:r>
              <a:rPr lang="en-IN" sz="2000" dirty="0" smtClean="0"/>
              <a:t>best</a:t>
            </a:r>
            <a:r>
              <a:rPr lang="en-IN" sz="2000" dirty="0"/>
              <a:t> </a:t>
            </a:r>
            <a:r>
              <a:rPr lang="en-IN" sz="2000" b="1" dirty="0" smtClean="0"/>
              <a:t>healing </a:t>
            </a:r>
            <a:r>
              <a:rPr lang="en-IN" sz="2000" dirty="0"/>
              <a:t>and </a:t>
            </a:r>
            <a:r>
              <a:rPr lang="en-IN" sz="2000" b="1" dirty="0"/>
              <a:t>disinfectant </a:t>
            </a:r>
            <a:r>
              <a:rPr lang="en-IN" sz="2000" dirty="0" smtClean="0"/>
              <a:t>agents.</a:t>
            </a:r>
            <a:endParaRPr lang="en-US" sz="2000" i="1" dirty="0" smtClean="0"/>
          </a:p>
          <a:p>
            <a:r>
              <a:rPr lang="en-US" sz="2000" dirty="0"/>
              <a:t>Sage </a:t>
            </a:r>
            <a:r>
              <a:rPr lang="en-US" sz="2000" dirty="0" smtClean="0"/>
              <a:t>oil: It has </a:t>
            </a:r>
            <a:r>
              <a:rPr lang="en-IN" sz="2000" b="1" dirty="0" smtClean="0"/>
              <a:t>antiseptic</a:t>
            </a:r>
            <a:r>
              <a:rPr lang="en-IN" sz="2000" dirty="0"/>
              <a:t> </a:t>
            </a:r>
            <a:r>
              <a:rPr lang="en-IN" sz="2000" dirty="0" smtClean="0"/>
              <a:t>and </a:t>
            </a:r>
            <a:r>
              <a:rPr lang="en-IN" sz="2000" b="1" dirty="0" smtClean="0"/>
              <a:t>antibacterial</a:t>
            </a:r>
            <a:r>
              <a:rPr lang="en-IN" sz="2000" dirty="0"/>
              <a:t> </a:t>
            </a:r>
            <a:r>
              <a:rPr lang="en-IN" sz="2000" dirty="0" smtClean="0"/>
              <a:t>properties</a:t>
            </a:r>
            <a:endParaRPr lang="en-US" sz="2000" i="1" dirty="0" smtClean="0"/>
          </a:p>
          <a:p>
            <a:r>
              <a:rPr lang="en-US" sz="2000" dirty="0"/>
              <a:t>Aloe leaf juice </a:t>
            </a:r>
            <a:r>
              <a:rPr lang="en-US" sz="2000" dirty="0" smtClean="0"/>
              <a:t>powder: It </a:t>
            </a:r>
            <a:r>
              <a:rPr lang="en-IN" sz="2000" dirty="0" smtClean="0"/>
              <a:t>helps to </a:t>
            </a:r>
            <a:r>
              <a:rPr lang="en-IN" sz="2000" b="1" dirty="0" smtClean="0"/>
              <a:t>relieve </a:t>
            </a:r>
            <a:r>
              <a:rPr lang="en-US" sz="2000" b="1" dirty="0" smtClean="0"/>
              <a:t>pain</a:t>
            </a:r>
            <a:r>
              <a:rPr lang="en-US" sz="2000" dirty="0"/>
              <a:t>, </a:t>
            </a:r>
            <a:r>
              <a:rPr lang="en-US" sz="2000" b="1" dirty="0"/>
              <a:t>reduce swelling and </a:t>
            </a:r>
            <a:r>
              <a:rPr lang="en-US" sz="2000" b="1" dirty="0" smtClean="0"/>
              <a:t>quell </a:t>
            </a:r>
            <a:r>
              <a:rPr lang="en-IN" sz="2000" b="1" dirty="0" smtClean="0"/>
              <a:t>itching</a:t>
            </a:r>
            <a:r>
              <a:rPr lang="en-IN" sz="2000" dirty="0"/>
              <a:t>.</a:t>
            </a:r>
            <a:endParaRPr lang="en-US" sz="2000" i="1" dirty="0" smtClean="0"/>
          </a:p>
          <a:p>
            <a:r>
              <a:rPr lang="en-US" sz="2000" dirty="0"/>
              <a:t>Thyme </a:t>
            </a:r>
            <a:r>
              <a:rPr lang="en-US" sz="2000" dirty="0" smtClean="0"/>
              <a:t>oil: It is </a:t>
            </a:r>
            <a:r>
              <a:rPr lang="en-IN" sz="2000" dirty="0" smtClean="0"/>
              <a:t>used for its </a:t>
            </a:r>
            <a:r>
              <a:rPr lang="en-IN" sz="2000" b="1" dirty="0"/>
              <a:t>antiseptic </a:t>
            </a:r>
            <a:r>
              <a:rPr lang="en-IN" sz="2000" dirty="0" smtClean="0"/>
              <a:t>properties.</a:t>
            </a:r>
            <a:endParaRPr lang="en-US" sz="2000" dirty="0" smtClean="0"/>
          </a:p>
          <a:p>
            <a:r>
              <a:rPr lang="en-US" sz="2000" dirty="0" err="1" smtClean="0"/>
              <a:t>Vetiver</a:t>
            </a:r>
            <a:r>
              <a:rPr lang="en-US" sz="2000" dirty="0" smtClean="0"/>
              <a:t> </a:t>
            </a:r>
            <a:r>
              <a:rPr lang="en-US" sz="2000" dirty="0"/>
              <a:t>root </a:t>
            </a:r>
            <a:r>
              <a:rPr lang="en-US" sz="2000" dirty="0" smtClean="0"/>
              <a:t>oil: </a:t>
            </a:r>
            <a:r>
              <a:rPr lang="en-IN" sz="2000" dirty="0"/>
              <a:t>It has </a:t>
            </a:r>
            <a:r>
              <a:rPr lang="en-IN" sz="2000" dirty="0" smtClean="0"/>
              <a:t>mostly </a:t>
            </a:r>
            <a:r>
              <a:rPr lang="en-US" sz="2000" b="1" dirty="0" smtClean="0"/>
              <a:t>protective </a:t>
            </a:r>
            <a:r>
              <a:rPr lang="en-US" sz="2000" b="1" dirty="0"/>
              <a:t>activity </a:t>
            </a:r>
            <a:r>
              <a:rPr lang="en-US" sz="2000" dirty="0"/>
              <a:t>as well </a:t>
            </a:r>
            <a:r>
              <a:rPr lang="en-US" sz="2000" dirty="0" smtClean="0"/>
              <a:t>as </a:t>
            </a:r>
            <a:r>
              <a:rPr lang="en-IN" sz="2000" b="1" dirty="0" smtClean="0"/>
              <a:t>soothing </a:t>
            </a:r>
            <a:r>
              <a:rPr lang="en-IN" sz="2000" dirty="0" smtClean="0"/>
              <a:t>benefits.</a:t>
            </a:r>
            <a:endParaRPr lang="en-US" sz="2000" i="1" dirty="0" smtClean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660" y="19728"/>
            <a:ext cx="1469300" cy="276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Lime | tree and fruit, Citrus species | Britann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9"/>
          <a:stretch/>
        </p:blipFill>
        <p:spPr bwMode="auto">
          <a:xfrm>
            <a:off x="-180528" y="2492896"/>
            <a:ext cx="1796965" cy="185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ink Flowering Rosemary: Growing Pink Rosemary In The Gard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51" y="577552"/>
            <a:ext cx="1120997" cy="20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19"/>
          <a:stretch/>
        </p:blipFill>
        <p:spPr bwMode="auto">
          <a:xfrm>
            <a:off x="1399043" y="2320656"/>
            <a:ext cx="957206" cy="1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Sage | Better Homes &amp; Garde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60053"/>
            <a:ext cx="1071924" cy="20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uy Aloe Vera Plant Online in India| Indoor Plants - Vitri Gree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0" y="3810225"/>
            <a:ext cx="1476068" cy="20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234568"/>
            <a:ext cx="1170163" cy="162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2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578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ASSURE HAND CLEANSING GEL?</vt:lpstr>
      <vt:lpstr>PRESENTING  ASSURE HAND CLEANSING GEL </vt:lpstr>
      <vt:lpstr>ASSURE HAND CLEANSING GEL IS A 70% ALCOHOL-BASED HAND CLEANSING GEL </vt:lpstr>
      <vt:lpstr>ENRICHED WITH SEVEN HERBS WITH UNIQUE QUALITIES </vt:lpstr>
      <vt:lpstr>PowerPoint Presentation</vt:lpstr>
      <vt:lpstr>PowerPoint Presentation</vt:lpstr>
      <vt:lpstr>CAUTION</vt:lpstr>
      <vt:lpstr>ASSURE HAND CLEANSING GEL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Akash Saini</dc:creator>
  <cp:lastModifiedBy>Kanwal Sharma</cp:lastModifiedBy>
  <cp:revision>71</cp:revision>
  <dcterms:created xsi:type="dcterms:W3CDTF">2020-01-22T10:18:39Z</dcterms:created>
  <dcterms:modified xsi:type="dcterms:W3CDTF">2020-08-13T05:22:47Z</dcterms:modified>
</cp:coreProperties>
</file>