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3BF9-248D-41C7-A270-6983367AEB9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672EFD-5BA6-41D4-A107-04A1F0705D82}">
      <dgm:prSet phldrT="[Text]"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Easy to carry</a:t>
          </a:r>
          <a:endParaRPr lang="en-US" b="1" dirty="0">
            <a:latin typeface="Arial Black" pitchFamily="34" charset="0"/>
          </a:endParaRPr>
        </a:p>
      </dgm:t>
    </dgm:pt>
    <dgm:pt modelId="{8E13010B-7C7F-4F59-8327-77DEC54C1CD1}" type="parTrans" cxnId="{04335F2D-3191-4F37-8625-5675C4D102CA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41454933-B936-4EB8-A23E-EB8B383661F9}" type="sibTrans" cxnId="{04335F2D-3191-4F37-8625-5675C4D102CA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D558BABD-D71A-454E-9F21-2A4093D7155C}">
      <dgm:prSet phldrT="[Text]"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Anytime available</a:t>
          </a:r>
          <a:endParaRPr lang="en-US" b="1" dirty="0">
            <a:latin typeface="Arial Black" pitchFamily="34" charset="0"/>
          </a:endParaRPr>
        </a:p>
      </dgm:t>
    </dgm:pt>
    <dgm:pt modelId="{61C746D5-0D26-4616-B3E0-B9E93B33ACE3}" type="parTrans" cxnId="{B9C40418-6CB8-456A-B891-BDC0BDFEE6AB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EBD9E2EB-DD98-4415-8327-D189A37A1B75}" type="sibTrans" cxnId="{B9C40418-6CB8-456A-B891-BDC0BDFEE6AB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DCCCD102-AA53-4D81-9FCA-CB70B4E3528A}">
      <dgm:prSet phldrT="[Text]"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Anywhere available</a:t>
          </a:r>
          <a:endParaRPr lang="en-US" b="1" dirty="0">
            <a:latin typeface="Arial Black" pitchFamily="34" charset="0"/>
          </a:endParaRPr>
        </a:p>
      </dgm:t>
    </dgm:pt>
    <dgm:pt modelId="{F638337E-8576-437A-A01D-B6D7AC1EEEEE}" type="parTrans" cxnId="{0E4311D1-61BC-4D76-AAE5-2755A9D13276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848ABEAD-1E89-48BE-A0C3-2C92E5E46EDD}" type="sibTrans" cxnId="{0E4311D1-61BC-4D76-AAE5-2755A9D13276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4DB79FB2-B30F-47A5-8A52-3050CFE2CFFE}">
      <dgm:prSet phldrT="[Text]"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Long day freshness</a:t>
          </a:r>
          <a:endParaRPr lang="en-US" b="1" dirty="0">
            <a:latin typeface="Arial Black" pitchFamily="34" charset="0"/>
          </a:endParaRPr>
        </a:p>
      </dgm:t>
    </dgm:pt>
    <dgm:pt modelId="{07451BCD-5C60-4615-9E02-7BBA32A38FAB}" type="parTrans" cxnId="{49C4F8CD-C5E3-4CD9-A714-FDF945833F1D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269FFF19-9FF7-4ABA-A564-9BB3C778B687}" type="sibTrans" cxnId="{49C4F8CD-C5E3-4CD9-A714-FDF945833F1D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E19FDA56-57E9-4F1F-8423-8CB7C31DBAAD}">
      <dgm:prSet phldrT="[Text]"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Easy to use</a:t>
          </a:r>
          <a:endParaRPr lang="en-US" b="1" dirty="0">
            <a:latin typeface="Arial Black" pitchFamily="34" charset="0"/>
          </a:endParaRPr>
        </a:p>
      </dgm:t>
    </dgm:pt>
    <dgm:pt modelId="{EB4D96D9-BD6A-434B-B6B7-8BAEDB43F452}" type="parTrans" cxnId="{BAD7E2F2-2212-4F66-80AE-EFAC492FE195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0058709E-2867-4888-A45B-3F23CBC232F2}" type="sibTrans" cxnId="{BAD7E2F2-2212-4F66-80AE-EFAC492FE195}">
      <dgm:prSet/>
      <dgm:spPr/>
      <dgm:t>
        <a:bodyPr/>
        <a:lstStyle/>
        <a:p>
          <a:endParaRPr lang="en-US" b="1">
            <a:latin typeface="Arial Black" pitchFamily="34" charset="0"/>
          </a:endParaRPr>
        </a:p>
      </dgm:t>
    </dgm:pt>
    <dgm:pt modelId="{3D06D821-BB47-4FF7-9B38-ADC4C679FF47}" type="pres">
      <dgm:prSet presAssocID="{A1C33BF9-248D-41C7-A270-6983367AEB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6ED56-1AAA-478B-A54B-3A97C8B9D9E9}" type="pres">
      <dgm:prSet presAssocID="{49672EFD-5BA6-41D4-A107-04A1F0705D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1FC9A-F396-4051-8560-F638FB40AA02}" type="pres">
      <dgm:prSet presAssocID="{49672EFD-5BA6-41D4-A107-04A1F0705D82}" presName="spNode" presStyleCnt="0"/>
      <dgm:spPr/>
    </dgm:pt>
    <dgm:pt modelId="{9B3D59E5-8F79-4798-B013-97F14144E49A}" type="pres">
      <dgm:prSet presAssocID="{41454933-B936-4EB8-A23E-EB8B383661F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43EE1CC-6AF6-450A-A12A-7DC4891224B0}" type="pres">
      <dgm:prSet presAssocID="{D558BABD-D71A-454E-9F21-2A4093D715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0EC5-DDAE-44FA-ABF2-CD28A5A99C1D}" type="pres">
      <dgm:prSet presAssocID="{D558BABD-D71A-454E-9F21-2A4093D7155C}" presName="spNode" presStyleCnt="0"/>
      <dgm:spPr/>
    </dgm:pt>
    <dgm:pt modelId="{640099C3-16B8-44A6-A8C8-345C65E27DF1}" type="pres">
      <dgm:prSet presAssocID="{EBD9E2EB-DD98-4415-8327-D189A37A1B7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240F964-5D2E-40B4-8066-091419C7440A}" type="pres">
      <dgm:prSet presAssocID="{DCCCD102-AA53-4D81-9FCA-CB70B4E352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4C956-A65C-459C-99A6-7CEB7B5D71C8}" type="pres">
      <dgm:prSet presAssocID="{DCCCD102-AA53-4D81-9FCA-CB70B4E3528A}" presName="spNode" presStyleCnt="0"/>
      <dgm:spPr/>
    </dgm:pt>
    <dgm:pt modelId="{14DE6184-21E2-409B-A77D-CA08DD215F1D}" type="pres">
      <dgm:prSet presAssocID="{848ABEAD-1E89-48BE-A0C3-2C92E5E46ED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FAFAECF-8006-4931-87A6-F1D1BB45FCF7}" type="pres">
      <dgm:prSet presAssocID="{4DB79FB2-B30F-47A5-8A52-3050CFE2CF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0B45D-5037-4ECC-8304-4B4E8E73727B}" type="pres">
      <dgm:prSet presAssocID="{4DB79FB2-B30F-47A5-8A52-3050CFE2CFFE}" presName="spNode" presStyleCnt="0"/>
      <dgm:spPr/>
    </dgm:pt>
    <dgm:pt modelId="{CAD8AFF4-AFB6-43A1-9A3F-32E4B7ED4942}" type="pres">
      <dgm:prSet presAssocID="{269FFF19-9FF7-4ABA-A564-9BB3C778B68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D8ABD81-9DA4-497B-8D6D-E8AFE0227AFF}" type="pres">
      <dgm:prSet presAssocID="{E19FDA56-57E9-4F1F-8423-8CB7C31DBA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F51DD-8537-4163-8BBD-F2253CB73CF7}" type="pres">
      <dgm:prSet presAssocID="{E19FDA56-57E9-4F1F-8423-8CB7C31DBAAD}" presName="spNode" presStyleCnt="0"/>
      <dgm:spPr/>
    </dgm:pt>
    <dgm:pt modelId="{BA5C117A-21D2-4730-8D12-833262784247}" type="pres">
      <dgm:prSet presAssocID="{0058709E-2867-4888-A45B-3F23CBC232F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2FC54C5-CE39-45F7-9138-50EFFA74CE8C}" type="presOf" srcId="{EBD9E2EB-DD98-4415-8327-D189A37A1B75}" destId="{640099C3-16B8-44A6-A8C8-345C65E27DF1}" srcOrd="0" destOrd="0" presId="urn:microsoft.com/office/officeart/2005/8/layout/cycle6"/>
    <dgm:cxn modelId="{EFC901FE-9016-400A-A145-AEBB387F9FE8}" type="presOf" srcId="{DCCCD102-AA53-4D81-9FCA-CB70B4E3528A}" destId="{B240F964-5D2E-40B4-8066-091419C7440A}" srcOrd="0" destOrd="0" presId="urn:microsoft.com/office/officeart/2005/8/layout/cycle6"/>
    <dgm:cxn modelId="{B9C40418-6CB8-456A-B891-BDC0BDFEE6AB}" srcId="{A1C33BF9-248D-41C7-A270-6983367AEB97}" destId="{D558BABD-D71A-454E-9F21-2A4093D7155C}" srcOrd="1" destOrd="0" parTransId="{61C746D5-0D26-4616-B3E0-B9E93B33ACE3}" sibTransId="{EBD9E2EB-DD98-4415-8327-D189A37A1B75}"/>
    <dgm:cxn modelId="{2814E035-4E38-4074-9B24-1A705C8C6436}" type="presOf" srcId="{E19FDA56-57E9-4F1F-8423-8CB7C31DBAAD}" destId="{7D8ABD81-9DA4-497B-8D6D-E8AFE0227AFF}" srcOrd="0" destOrd="0" presId="urn:microsoft.com/office/officeart/2005/8/layout/cycle6"/>
    <dgm:cxn modelId="{4545C173-9778-4B70-A132-B520DD444CB6}" type="presOf" srcId="{41454933-B936-4EB8-A23E-EB8B383661F9}" destId="{9B3D59E5-8F79-4798-B013-97F14144E49A}" srcOrd="0" destOrd="0" presId="urn:microsoft.com/office/officeart/2005/8/layout/cycle6"/>
    <dgm:cxn modelId="{4EB4F518-3AE1-4DCC-8451-CB194575BE7F}" type="presOf" srcId="{4DB79FB2-B30F-47A5-8A52-3050CFE2CFFE}" destId="{DFAFAECF-8006-4931-87A6-F1D1BB45FCF7}" srcOrd="0" destOrd="0" presId="urn:microsoft.com/office/officeart/2005/8/layout/cycle6"/>
    <dgm:cxn modelId="{124808EB-782A-47A9-A8CB-633AFBFF021E}" type="presOf" srcId="{49672EFD-5BA6-41D4-A107-04A1F0705D82}" destId="{8906ED56-1AAA-478B-A54B-3A97C8B9D9E9}" srcOrd="0" destOrd="0" presId="urn:microsoft.com/office/officeart/2005/8/layout/cycle6"/>
    <dgm:cxn modelId="{1EAC3C50-465C-40F3-8451-E9F6BF3277A6}" type="presOf" srcId="{A1C33BF9-248D-41C7-A270-6983367AEB97}" destId="{3D06D821-BB47-4FF7-9B38-ADC4C679FF47}" srcOrd="0" destOrd="0" presId="urn:microsoft.com/office/officeart/2005/8/layout/cycle6"/>
    <dgm:cxn modelId="{BAD7E2F2-2212-4F66-80AE-EFAC492FE195}" srcId="{A1C33BF9-248D-41C7-A270-6983367AEB97}" destId="{E19FDA56-57E9-4F1F-8423-8CB7C31DBAAD}" srcOrd="4" destOrd="0" parTransId="{EB4D96D9-BD6A-434B-B6B7-8BAEDB43F452}" sibTransId="{0058709E-2867-4888-A45B-3F23CBC232F2}"/>
    <dgm:cxn modelId="{24B43B8D-43D9-4BC8-B385-034B12A9D234}" type="presOf" srcId="{848ABEAD-1E89-48BE-A0C3-2C92E5E46EDD}" destId="{14DE6184-21E2-409B-A77D-CA08DD215F1D}" srcOrd="0" destOrd="0" presId="urn:microsoft.com/office/officeart/2005/8/layout/cycle6"/>
    <dgm:cxn modelId="{04335F2D-3191-4F37-8625-5675C4D102CA}" srcId="{A1C33BF9-248D-41C7-A270-6983367AEB97}" destId="{49672EFD-5BA6-41D4-A107-04A1F0705D82}" srcOrd="0" destOrd="0" parTransId="{8E13010B-7C7F-4F59-8327-77DEC54C1CD1}" sibTransId="{41454933-B936-4EB8-A23E-EB8B383661F9}"/>
    <dgm:cxn modelId="{0E4311D1-61BC-4D76-AAE5-2755A9D13276}" srcId="{A1C33BF9-248D-41C7-A270-6983367AEB97}" destId="{DCCCD102-AA53-4D81-9FCA-CB70B4E3528A}" srcOrd="2" destOrd="0" parTransId="{F638337E-8576-437A-A01D-B6D7AC1EEEEE}" sibTransId="{848ABEAD-1E89-48BE-A0C3-2C92E5E46EDD}"/>
    <dgm:cxn modelId="{F183963B-2DA6-46CB-9C06-6C8933DB5FA2}" type="presOf" srcId="{269FFF19-9FF7-4ABA-A564-9BB3C778B687}" destId="{CAD8AFF4-AFB6-43A1-9A3F-32E4B7ED4942}" srcOrd="0" destOrd="0" presId="urn:microsoft.com/office/officeart/2005/8/layout/cycle6"/>
    <dgm:cxn modelId="{168CBA6B-25A8-43A2-B28F-A90915F85056}" type="presOf" srcId="{D558BABD-D71A-454E-9F21-2A4093D7155C}" destId="{B43EE1CC-6AF6-450A-A12A-7DC4891224B0}" srcOrd="0" destOrd="0" presId="urn:microsoft.com/office/officeart/2005/8/layout/cycle6"/>
    <dgm:cxn modelId="{49C4F8CD-C5E3-4CD9-A714-FDF945833F1D}" srcId="{A1C33BF9-248D-41C7-A270-6983367AEB97}" destId="{4DB79FB2-B30F-47A5-8A52-3050CFE2CFFE}" srcOrd="3" destOrd="0" parTransId="{07451BCD-5C60-4615-9E02-7BBA32A38FAB}" sibTransId="{269FFF19-9FF7-4ABA-A564-9BB3C778B687}"/>
    <dgm:cxn modelId="{24419C26-C6D8-41C9-8C0D-134EC56BEF6C}" type="presOf" srcId="{0058709E-2867-4888-A45B-3F23CBC232F2}" destId="{BA5C117A-21D2-4730-8D12-833262784247}" srcOrd="0" destOrd="0" presId="urn:microsoft.com/office/officeart/2005/8/layout/cycle6"/>
    <dgm:cxn modelId="{92DA7107-13C8-48D4-9323-18A53F4A9238}" type="presParOf" srcId="{3D06D821-BB47-4FF7-9B38-ADC4C679FF47}" destId="{8906ED56-1AAA-478B-A54B-3A97C8B9D9E9}" srcOrd="0" destOrd="0" presId="urn:microsoft.com/office/officeart/2005/8/layout/cycle6"/>
    <dgm:cxn modelId="{46ABE351-EC7D-4ADD-9B8A-D0BBFB7A33A2}" type="presParOf" srcId="{3D06D821-BB47-4FF7-9B38-ADC4C679FF47}" destId="{C901FC9A-F396-4051-8560-F638FB40AA02}" srcOrd="1" destOrd="0" presId="urn:microsoft.com/office/officeart/2005/8/layout/cycle6"/>
    <dgm:cxn modelId="{625CA78C-ECA6-4646-BD5B-0016DF959024}" type="presParOf" srcId="{3D06D821-BB47-4FF7-9B38-ADC4C679FF47}" destId="{9B3D59E5-8F79-4798-B013-97F14144E49A}" srcOrd="2" destOrd="0" presId="urn:microsoft.com/office/officeart/2005/8/layout/cycle6"/>
    <dgm:cxn modelId="{374622E4-A207-47E3-BFC1-179234AC5F64}" type="presParOf" srcId="{3D06D821-BB47-4FF7-9B38-ADC4C679FF47}" destId="{B43EE1CC-6AF6-450A-A12A-7DC4891224B0}" srcOrd="3" destOrd="0" presId="urn:microsoft.com/office/officeart/2005/8/layout/cycle6"/>
    <dgm:cxn modelId="{7CCEA301-7407-494B-9120-BA3359AAAA47}" type="presParOf" srcId="{3D06D821-BB47-4FF7-9B38-ADC4C679FF47}" destId="{ECFA0EC5-DDAE-44FA-ABF2-CD28A5A99C1D}" srcOrd="4" destOrd="0" presId="urn:microsoft.com/office/officeart/2005/8/layout/cycle6"/>
    <dgm:cxn modelId="{4BAE1918-514B-49D8-B16D-CBC9E9688969}" type="presParOf" srcId="{3D06D821-BB47-4FF7-9B38-ADC4C679FF47}" destId="{640099C3-16B8-44A6-A8C8-345C65E27DF1}" srcOrd="5" destOrd="0" presId="urn:microsoft.com/office/officeart/2005/8/layout/cycle6"/>
    <dgm:cxn modelId="{1C0B98CF-BB9F-4A17-A00E-B2D8F9C8D5DC}" type="presParOf" srcId="{3D06D821-BB47-4FF7-9B38-ADC4C679FF47}" destId="{B240F964-5D2E-40B4-8066-091419C7440A}" srcOrd="6" destOrd="0" presId="urn:microsoft.com/office/officeart/2005/8/layout/cycle6"/>
    <dgm:cxn modelId="{E7945402-1B92-493E-8057-3327C3319D8A}" type="presParOf" srcId="{3D06D821-BB47-4FF7-9B38-ADC4C679FF47}" destId="{B0B4C956-A65C-459C-99A6-7CEB7B5D71C8}" srcOrd="7" destOrd="0" presId="urn:microsoft.com/office/officeart/2005/8/layout/cycle6"/>
    <dgm:cxn modelId="{13AEFF5D-5C41-41F3-9911-E22320A681A8}" type="presParOf" srcId="{3D06D821-BB47-4FF7-9B38-ADC4C679FF47}" destId="{14DE6184-21E2-409B-A77D-CA08DD215F1D}" srcOrd="8" destOrd="0" presId="urn:microsoft.com/office/officeart/2005/8/layout/cycle6"/>
    <dgm:cxn modelId="{4C57A7B1-0A39-4331-8A5D-0C10B67BC28D}" type="presParOf" srcId="{3D06D821-BB47-4FF7-9B38-ADC4C679FF47}" destId="{DFAFAECF-8006-4931-87A6-F1D1BB45FCF7}" srcOrd="9" destOrd="0" presId="urn:microsoft.com/office/officeart/2005/8/layout/cycle6"/>
    <dgm:cxn modelId="{4362D802-55FC-4AB1-B4A3-7EE8FBE41A42}" type="presParOf" srcId="{3D06D821-BB47-4FF7-9B38-ADC4C679FF47}" destId="{B1A0B45D-5037-4ECC-8304-4B4E8E73727B}" srcOrd="10" destOrd="0" presId="urn:microsoft.com/office/officeart/2005/8/layout/cycle6"/>
    <dgm:cxn modelId="{4ED33157-35A9-4C81-B229-2332E4D01D29}" type="presParOf" srcId="{3D06D821-BB47-4FF7-9B38-ADC4C679FF47}" destId="{CAD8AFF4-AFB6-43A1-9A3F-32E4B7ED4942}" srcOrd="11" destOrd="0" presId="urn:microsoft.com/office/officeart/2005/8/layout/cycle6"/>
    <dgm:cxn modelId="{264363F6-612C-48DF-AD5A-742F8E9EA3CA}" type="presParOf" srcId="{3D06D821-BB47-4FF7-9B38-ADC4C679FF47}" destId="{7D8ABD81-9DA4-497B-8D6D-E8AFE0227AFF}" srcOrd="12" destOrd="0" presId="urn:microsoft.com/office/officeart/2005/8/layout/cycle6"/>
    <dgm:cxn modelId="{9AE50A49-C8B3-4DD1-B415-2D1DCBB295BD}" type="presParOf" srcId="{3D06D821-BB47-4FF7-9B38-ADC4C679FF47}" destId="{836F51DD-8537-4163-8BBD-F2253CB73CF7}" srcOrd="13" destOrd="0" presId="urn:microsoft.com/office/officeart/2005/8/layout/cycle6"/>
    <dgm:cxn modelId="{8FA3B7A2-DE5A-43CE-9D7C-28342B923401}" type="presParOf" srcId="{3D06D821-BB47-4FF7-9B38-ADC4C679FF47}" destId="{BA5C117A-21D2-4730-8D12-83326278424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6ED56-1AAA-478B-A54B-3A97C8B9D9E9}">
      <dsp:nvSpPr>
        <dsp:cNvPr id="0" name=""/>
        <dsp:cNvSpPr/>
      </dsp:nvSpPr>
      <dsp:spPr>
        <a:xfrm>
          <a:off x="3777917" y="2328"/>
          <a:ext cx="1584360" cy="1029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Easy to carry</a:t>
          </a:r>
          <a:endParaRPr lang="en-US" sz="1900" b="1" kern="1200" dirty="0">
            <a:latin typeface="Arial Black" pitchFamily="34" charset="0"/>
          </a:endParaRPr>
        </a:p>
      </dsp:txBody>
      <dsp:txXfrm>
        <a:off x="3828189" y="52600"/>
        <a:ext cx="1483816" cy="929290"/>
      </dsp:txXfrm>
    </dsp:sp>
    <dsp:sp modelId="{9B3D59E5-8F79-4798-B013-97F14144E49A}">
      <dsp:nvSpPr>
        <dsp:cNvPr id="0" name=""/>
        <dsp:cNvSpPr/>
      </dsp:nvSpPr>
      <dsp:spPr>
        <a:xfrm>
          <a:off x="2509564" y="517245"/>
          <a:ext cx="4121066" cy="4121066"/>
        </a:xfrm>
        <a:custGeom>
          <a:avLst/>
          <a:gdLst/>
          <a:ahLst/>
          <a:cxnLst/>
          <a:rect l="0" t="0" r="0" b="0"/>
          <a:pathLst>
            <a:path>
              <a:moveTo>
                <a:pt x="2863635" y="162949"/>
              </a:moveTo>
              <a:arcTo wR="2060533" hR="2060533" stAng="17576354" swAng="19650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EE1CC-6AF6-450A-A12A-7DC4891224B0}">
      <dsp:nvSpPr>
        <dsp:cNvPr id="0" name=""/>
        <dsp:cNvSpPr/>
      </dsp:nvSpPr>
      <dsp:spPr>
        <a:xfrm>
          <a:off x="5737601" y="1426121"/>
          <a:ext cx="1584360" cy="1029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Anytime available</a:t>
          </a:r>
          <a:endParaRPr lang="en-US" sz="1900" b="1" kern="1200" dirty="0">
            <a:latin typeface="Arial Black" pitchFamily="34" charset="0"/>
          </a:endParaRPr>
        </a:p>
      </dsp:txBody>
      <dsp:txXfrm>
        <a:off x="5787873" y="1476393"/>
        <a:ext cx="1483816" cy="929290"/>
      </dsp:txXfrm>
    </dsp:sp>
    <dsp:sp modelId="{640099C3-16B8-44A6-A8C8-345C65E27DF1}">
      <dsp:nvSpPr>
        <dsp:cNvPr id="0" name=""/>
        <dsp:cNvSpPr/>
      </dsp:nvSpPr>
      <dsp:spPr>
        <a:xfrm>
          <a:off x="2509564" y="517245"/>
          <a:ext cx="4121066" cy="4121066"/>
        </a:xfrm>
        <a:custGeom>
          <a:avLst/>
          <a:gdLst/>
          <a:ahLst/>
          <a:cxnLst/>
          <a:rect l="0" t="0" r="0" b="0"/>
          <a:pathLst>
            <a:path>
              <a:moveTo>
                <a:pt x="4118200" y="1951897"/>
              </a:moveTo>
              <a:arcTo wR="2060533" hR="2060533" stAng="21418670" swAng="219900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0F964-5D2E-40B4-8066-091419C7440A}">
      <dsp:nvSpPr>
        <dsp:cNvPr id="0" name=""/>
        <dsp:cNvSpPr/>
      </dsp:nvSpPr>
      <dsp:spPr>
        <a:xfrm>
          <a:off x="4989068" y="3729867"/>
          <a:ext cx="1584360" cy="10298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Anywhere available</a:t>
          </a:r>
          <a:endParaRPr lang="en-US" sz="1900" b="1" kern="1200" dirty="0">
            <a:latin typeface="Arial Black" pitchFamily="34" charset="0"/>
          </a:endParaRPr>
        </a:p>
      </dsp:txBody>
      <dsp:txXfrm>
        <a:off x="5039340" y="3780139"/>
        <a:ext cx="1483816" cy="929290"/>
      </dsp:txXfrm>
    </dsp:sp>
    <dsp:sp modelId="{14DE6184-21E2-409B-A77D-CA08DD215F1D}">
      <dsp:nvSpPr>
        <dsp:cNvPr id="0" name=""/>
        <dsp:cNvSpPr/>
      </dsp:nvSpPr>
      <dsp:spPr>
        <a:xfrm>
          <a:off x="2509564" y="517245"/>
          <a:ext cx="4121066" cy="4121066"/>
        </a:xfrm>
        <a:custGeom>
          <a:avLst/>
          <a:gdLst/>
          <a:ahLst/>
          <a:cxnLst/>
          <a:rect l="0" t="0" r="0" b="0"/>
          <a:pathLst>
            <a:path>
              <a:moveTo>
                <a:pt x="2471296" y="4079708"/>
              </a:moveTo>
              <a:arcTo wR="2060533" hR="2060533" stAng="4710070" swAng="137986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FAECF-8006-4931-87A6-F1D1BB45FCF7}">
      <dsp:nvSpPr>
        <dsp:cNvPr id="0" name=""/>
        <dsp:cNvSpPr/>
      </dsp:nvSpPr>
      <dsp:spPr>
        <a:xfrm>
          <a:off x="2566766" y="3729867"/>
          <a:ext cx="1584360" cy="10298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Long day freshness</a:t>
          </a:r>
          <a:endParaRPr lang="en-US" sz="1900" b="1" kern="1200" dirty="0">
            <a:latin typeface="Arial Black" pitchFamily="34" charset="0"/>
          </a:endParaRPr>
        </a:p>
      </dsp:txBody>
      <dsp:txXfrm>
        <a:off x="2617038" y="3780139"/>
        <a:ext cx="1483816" cy="929290"/>
      </dsp:txXfrm>
    </dsp:sp>
    <dsp:sp modelId="{CAD8AFF4-AFB6-43A1-9A3F-32E4B7ED4942}">
      <dsp:nvSpPr>
        <dsp:cNvPr id="0" name=""/>
        <dsp:cNvSpPr/>
      </dsp:nvSpPr>
      <dsp:spPr>
        <a:xfrm>
          <a:off x="2509564" y="517245"/>
          <a:ext cx="4121066" cy="4121066"/>
        </a:xfrm>
        <a:custGeom>
          <a:avLst/>
          <a:gdLst/>
          <a:ahLst/>
          <a:cxnLst/>
          <a:rect l="0" t="0" r="0" b="0"/>
          <a:pathLst>
            <a:path>
              <a:moveTo>
                <a:pt x="344825" y="3201648"/>
              </a:moveTo>
              <a:arcTo wR="2060533" hR="2060533" stAng="8782329" swAng="219900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ABD81-9DA4-497B-8D6D-E8AFE0227AFF}">
      <dsp:nvSpPr>
        <dsp:cNvPr id="0" name=""/>
        <dsp:cNvSpPr/>
      </dsp:nvSpPr>
      <dsp:spPr>
        <a:xfrm>
          <a:off x="1818234" y="1426121"/>
          <a:ext cx="1584360" cy="10298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Easy to use</a:t>
          </a:r>
          <a:endParaRPr lang="en-US" sz="1900" b="1" kern="1200" dirty="0">
            <a:latin typeface="Arial Black" pitchFamily="34" charset="0"/>
          </a:endParaRPr>
        </a:p>
      </dsp:txBody>
      <dsp:txXfrm>
        <a:off x="1868506" y="1476393"/>
        <a:ext cx="1483816" cy="929290"/>
      </dsp:txXfrm>
    </dsp:sp>
    <dsp:sp modelId="{BA5C117A-21D2-4730-8D12-833262784247}">
      <dsp:nvSpPr>
        <dsp:cNvPr id="0" name=""/>
        <dsp:cNvSpPr/>
      </dsp:nvSpPr>
      <dsp:spPr>
        <a:xfrm>
          <a:off x="2509564" y="517245"/>
          <a:ext cx="4121066" cy="4121066"/>
        </a:xfrm>
        <a:custGeom>
          <a:avLst/>
          <a:gdLst/>
          <a:ahLst/>
          <a:cxnLst/>
          <a:rect l="0" t="0" r="0" b="0"/>
          <a:pathLst>
            <a:path>
              <a:moveTo>
                <a:pt x="358532" y="899072"/>
              </a:moveTo>
              <a:arcTo wR="2060533" hR="2060533" stAng="12858598" swAng="196504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9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1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88B8F-26A7-48D7-9FE7-C28007D6A90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E4E1-5C7B-4EA1-8164-F9C89E695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halini\AppData\Local\Microsoft\Windows\Temporary Internet Files\Content.Outlook\G13N8ISJ\Pocket deo ppt-01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" y="0"/>
            <a:ext cx="9140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alini\AppData\Local\Temp\Rar$DIa0.522\Blossom Pocket deo pp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2" y="304800"/>
            <a:ext cx="7770498" cy="8382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SWEAT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" y="62484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Perfect </a:t>
            </a:r>
            <a:r>
              <a:rPr lang="en-US" sz="2800" b="1" i="1" dirty="0">
                <a:solidFill>
                  <a:srgbClr val="CA2894"/>
                </a:solidFill>
                <a:latin typeface="Bradley Hand ITC" pitchFamily="66" charset="0"/>
              </a:rPr>
              <a:t>P</a:t>
            </a:r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ocket Companion  </a:t>
            </a:r>
            <a:endParaRPr lang="en-US" sz="2800" b="1" i="1" dirty="0">
              <a:solidFill>
                <a:srgbClr val="CA2894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51550"/>
            <a:ext cx="570831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sweat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lot everyday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most of it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evaporates and we do not </a:t>
            </a:r>
            <a:r>
              <a:rPr lang="en-US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realise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Sweat is </a:t>
            </a:r>
            <a:r>
              <a:rPr lang="en-US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odourless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liquid mostly made up of water, salt  proteins and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oils.</a:t>
            </a:r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smell that we call ‘body 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odour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caused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bacteria breaking down protein and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oils,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releasing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odour.</a:t>
            </a:r>
            <a:endParaRPr lang="en-GB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Body 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odour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defined as the unpleasant smell that is created every time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sweat. 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odour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prevented with the help of few simple personal hygiene 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steps.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25" y="1524000"/>
            <a:ext cx="3072875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alini\AppData\Local\Temp\Rar$DIa0.522\Blossom Pocket deo pp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2" y="304800"/>
            <a:ext cx="7770498" cy="8382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WHAT CAUSES BODY ODOUR?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" y="62484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Perfect </a:t>
            </a:r>
            <a:r>
              <a:rPr lang="en-US" sz="2800" b="1" i="1" dirty="0">
                <a:solidFill>
                  <a:srgbClr val="CA2894"/>
                </a:solidFill>
                <a:latin typeface="Bradley Hand ITC" pitchFamily="66" charset="0"/>
              </a:rPr>
              <a:t>P</a:t>
            </a:r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ocket Companion  </a:t>
            </a:r>
            <a:endParaRPr lang="en-US" sz="2800" b="1" i="1" dirty="0">
              <a:solidFill>
                <a:srgbClr val="CA2894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5155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</a:t>
            </a:r>
            <a:r>
              <a:rPr lang="en-US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odour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does not originate from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sweat.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smell arises because of bacteria that break down the sweat into aromatic fatty acids, which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birth to the unpleasant body </a:t>
            </a:r>
            <a:r>
              <a:rPr lang="en-US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odour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Sweating is body’s natural technique of regulating body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Blip>
                <a:blip r:embed="rId3"/>
              </a:buBlip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sweat evaporates, it takes the heat away from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helping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cool down.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help achieve this, the body has more than 4 million sweat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glands.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Image result for body odou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9324"/>
            <a:ext cx="5968103" cy="39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alini\AppData\Local\Temp\Rar$DIa0.522\Blossom Pocket deo pp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2" y="304800"/>
            <a:ext cx="7770498" cy="8382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FACTORS AFFECTING BODY ODOUR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" y="62484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Perfect </a:t>
            </a:r>
            <a:r>
              <a:rPr lang="en-US" sz="2800" b="1" i="1" dirty="0">
                <a:solidFill>
                  <a:srgbClr val="CA2894"/>
                </a:solidFill>
                <a:latin typeface="Bradley Hand ITC" pitchFamily="66" charset="0"/>
              </a:rPr>
              <a:t>P</a:t>
            </a:r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ocket Companion  </a:t>
            </a:r>
            <a:endParaRPr lang="en-US" sz="2800" b="1" i="1" dirty="0">
              <a:solidFill>
                <a:srgbClr val="CA2894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51550"/>
            <a:ext cx="5257800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20000"/>
              </a:lnSpc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Warm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movement and physical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 feelings, including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Eating hot or spicy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Side effects from medication or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surgery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Illness or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fever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changes such as menopause, pregnancy, menstruation or puberty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r="18015"/>
          <a:stretch/>
        </p:blipFill>
        <p:spPr bwMode="auto">
          <a:xfrm>
            <a:off x="5486400" y="1600200"/>
            <a:ext cx="3657600" cy="397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6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alini\AppData\Local\Temp\Rar$DIa0.522\Blossom Pocket deo pp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2" y="304800"/>
            <a:ext cx="7770498" cy="8382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HOW TO PREVENT BODY ODOUR?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" y="62484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Perfect </a:t>
            </a:r>
            <a:r>
              <a:rPr lang="en-US" sz="2800" b="1" i="1" dirty="0">
                <a:solidFill>
                  <a:srgbClr val="CA2894"/>
                </a:solidFill>
                <a:latin typeface="Bradley Hand ITC" pitchFamily="66" charset="0"/>
              </a:rPr>
              <a:t>P</a:t>
            </a:r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ocket Companion  </a:t>
            </a:r>
            <a:endParaRPr lang="en-US" sz="2800" b="1" i="1" dirty="0">
              <a:solidFill>
                <a:srgbClr val="CA2894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51550"/>
            <a:ext cx="56388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clothes regularly,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 them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regularly and replace them if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Mixing disinfectant to wash can help in getting rid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bacteria.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deodorant under your armpits after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bathing.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Keeping armpits hair-free allows sweat to evaporate quickly, giving bacteria less time to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evolve.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Wear natural and breathable fabrics like wool, silk or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cotton.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it easy when it comes to garlic and spices in the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 result for women hand in p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5052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0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alini\AppData\Local\Temp\Rar$DIa0.522\Blossom Pocket deo pp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has a floral fragrance which helps to 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your day with </a:t>
            </a:r>
            <a:r>
              <a:rPr lang="en-GB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confidence.</a:t>
            </a:r>
            <a:endParaRPr lang="en-GB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 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sparkling floral note with a blend of jasmine keeps </a:t>
            </a:r>
            <a:r>
              <a:rPr lang="en-GB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natural 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refreshed all day </a:t>
            </a:r>
            <a:r>
              <a:rPr lang="en-GB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long.</a:t>
            </a:r>
            <a:endParaRPr lang="en-GB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Stay 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ahead of all with this mesmerising floral </a:t>
            </a:r>
            <a:r>
              <a:rPr lang="en-GB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aura.</a:t>
            </a: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2" y="304800"/>
            <a:ext cx="7770498" cy="8382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ASSURE BLOSSOM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2" y="62484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Perfect </a:t>
            </a:r>
            <a:r>
              <a:rPr lang="en-US" sz="2800" b="1" i="1" dirty="0">
                <a:solidFill>
                  <a:srgbClr val="CA2894"/>
                </a:solidFill>
                <a:latin typeface="Bradley Hand ITC" pitchFamily="66" charset="0"/>
              </a:rPr>
              <a:t>P</a:t>
            </a:r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ocket Companion  </a:t>
            </a:r>
            <a:endParaRPr lang="en-US" sz="2800" b="1" i="1" dirty="0">
              <a:solidFill>
                <a:srgbClr val="CA2894"/>
              </a:solidFill>
              <a:latin typeface="Bradley Hand ITC" pitchFamily="66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5"/>
          <a:stretch/>
        </p:blipFill>
        <p:spPr bwMode="auto">
          <a:xfrm>
            <a:off x="5103498" y="1600200"/>
            <a:ext cx="4038600" cy="36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2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lini\AppData\Local\Temp\Rar$DIa0.522\Blossom Pocket deo pp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770981"/>
              </p:ext>
            </p:extLst>
          </p:nvPr>
        </p:nvGraphicFramePr>
        <p:xfrm>
          <a:off x="1902" y="1295400"/>
          <a:ext cx="9140196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C:\Users\shalini\AppData\Local\Microsoft\Windows\Temporary Internet Files\Content.Outlook\G13N8ISJ\Blosso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14843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02" y="304800"/>
            <a:ext cx="7770498" cy="8382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ASSURE BLOSSOM- Benefits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2" y="62484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Perfect </a:t>
            </a:r>
            <a:r>
              <a:rPr lang="en-US" sz="2800" b="1" i="1" dirty="0">
                <a:solidFill>
                  <a:srgbClr val="CA2894"/>
                </a:solidFill>
                <a:latin typeface="Bradley Hand ITC" pitchFamily="66" charset="0"/>
              </a:rPr>
              <a:t>P</a:t>
            </a:r>
            <a:r>
              <a:rPr lang="en-US" sz="2800" b="1" i="1" dirty="0" smtClean="0">
                <a:solidFill>
                  <a:srgbClr val="CA2894"/>
                </a:solidFill>
                <a:latin typeface="Bradley Hand ITC" pitchFamily="66" charset="0"/>
              </a:rPr>
              <a:t>ocket Companion  </a:t>
            </a:r>
            <a:endParaRPr lang="en-US" sz="2800" b="1" i="1" dirty="0">
              <a:solidFill>
                <a:srgbClr val="CA2894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5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alini\AppData\Local\Temp\Rar$DIa0.522\Blossom Pocket deo ppt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2" y="304800"/>
            <a:ext cx="7770498" cy="8382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ASSURE BLOSSOM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3619500"/>
            <a:ext cx="3939617" cy="23241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MRP  </a:t>
            </a:r>
            <a:r>
              <a:rPr lang="en-US" sz="3600" dirty="0" err="1" smtClean="0">
                <a:solidFill>
                  <a:schemeClr val="bg1"/>
                </a:solidFill>
              </a:rPr>
              <a:t>Rs</a:t>
            </a:r>
            <a:r>
              <a:rPr lang="en-US" sz="3600" dirty="0" smtClean="0">
                <a:solidFill>
                  <a:schemeClr val="bg1"/>
                </a:solidFill>
              </a:rPr>
              <a:t> 100.00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 DP  </a:t>
            </a:r>
            <a:r>
              <a:rPr lang="en-US" sz="3600" dirty="0" err="1" smtClean="0">
                <a:solidFill>
                  <a:schemeClr val="bg1"/>
                </a:solidFill>
              </a:rPr>
              <a:t>Rs</a:t>
            </a:r>
            <a:r>
              <a:rPr lang="en-US" sz="3600" dirty="0" smtClean="0">
                <a:solidFill>
                  <a:schemeClr val="bg1"/>
                </a:solidFill>
              </a:rPr>
              <a:t> 85.00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 BV  </a:t>
            </a:r>
            <a:r>
              <a:rPr lang="en-US" sz="3600" dirty="0" smtClean="0">
                <a:solidFill>
                  <a:schemeClr val="bg1"/>
                </a:solidFill>
              </a:rPr>
              <a:t>51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PV  </a:t>
            </a:r>
            <a:r>
              <a:rPr lang="en-US" sz="3600" dirty="0" smtClean="0">
                <a:solidFill>
                  <a:schemeClr val="bg1"/>
                </a:solidFill>
              </a:rPr>
              <a:t>2.83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shalini\AppData\Local\Microsoft\Windows\Temporary Internet Files\Content.Outlook\G13N8ISJ\Bloss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4762"/>
            <a:ext cx="2667000" cy="43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0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alini\AppData\Local\Temp\Rar$DIa0.878\Blossom Pocket deo ppt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914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82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337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shalini kukreti</dc:creator>
  <cp:lastModifiedBy>Tanmoy</cp:lastModifiedBy>
  <cp:revision>16</cp:revision>
  <dcterms:created xsi:type="dcterms:W3CDTF">2019-04-21T10:11:44Z</dcterms:created>
  <dcterms:modified xsi:type="dcterms:W3CDTF">2019-09-17T05:28:34Z</dcterms:modified>
</cp:coreProperties>
</file>