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sldIdLst>
    <p:sldId id="256" r:id="rId2"/>
    <p:sldId id="257" r:id="rId3"/>
    <p:sldId id="261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6" r:id="rId18"/>
    <p:sldId id="275" r:id="rId19"/>
    <p:sldId id="277" r:id="rId20"/>
    <p:sldId id="278" r:id="rId21"/>
    <p:sldId id="281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1" r:id="rId33"/>
    <p:sldId id="290" r:id="rId34"/>
    <p:sldId id="292" r:id="rId35"/>
    <p:sldId id="293" r:id="rId36"/>
    <p:sldId id="26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29"/>
  </p:normalViewPr>
  <p:slideViewPr>
    <p:cSldViewPr snapToGrid="0" snapToObjects="1">
      <p:cViewPr>
        <p:scale>
          <a:sx n="81" d="100"/>
          <a:sy n="81" d="100"/>
        </p:scale>
        <p:origin x="-10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image" Target="../media/image2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1C53F-067A-4A70-AADD-66396C740A8A}" type="doc">
      <dgm:prSet loTypeId="urn:microsoft.com/office/officeart/2005/8/layout/pList2" loCatId="list" qsTypeId="urn:microsoft.com/office/officeart/2005/8/quickstyle/simple5" qsCatId="simple" csTypeId="urn:microsoft.com/office/officeart/2005/8/colors/accent6_2" csCatId="accent6" phldr="1"/>
      <dgm:spPr/>
    </dgm:pt>
    <dgm:pt modelId="{89744367-F0BA-42BC-BCC9-902D715FA69A}">
      <dgm:prSet phldrT="[Text]" custT="1"/>
      <dgm:spPr/>
      <dgm:t>
        <a:bodyPr/>
        <a:lstStyle/>
        <a:p>
          <a:r>
            <a:rPr lang="en-US" sz="2400" b="1" dirty="0" smtClean="0"/>
            <a:t>AGRI 82</a:t>
          </a:r>
          <a:endParaRPr lang="en-US" sz="2400" b="1" dirty="0"/>
        </a:p>
      </dgm:t>
    </dgm:pt>
    <dgm:pt modelId="{B16C9F78-2E77-4A39-88F1-B0F99EB8CC7D}" type="parTrans" cxnId="{C88A11E9-D8F0-4359-8BB8-07E8C34F5D03}">
      <dgm:prSet/>
      <dgm:spPr/>
      <dgm:t>
        <a:bodyPr/>
        <a:lstStyle/>
        <a:p>
          <a:endParaRPr lang="en-US"/>
        </a:p>
      </dgm:t>
    </dgm:pt>
    <dgm:pt modelId="{03E7427C-12DA-4A83-8A43-FFED06A117E3}" type="sibTrans" cxnId="{C88A11E9-D8F0-4359-8BB8-07E8C34F5D03}">
      <dgm:prSet/>
      <dgm:spPr/>
      <dgm:t>
        <a:bodyPr/>
        <a:lstStyle/>
        <a:p>
          <a:endParaRPr lang="en-US"/>
        </a:p>
      </dgm:t>
    </dgm:pt>
    <dgm:pt modelId="{2D0316BE-73FB-4E96-B626-40D98EDAAA62}">
      <dgm:prSet phldrT="[Text]" custT="1"/>
      <dgm:spPr/>
      <dgm:t>
        <a:bodyPr/>
        <a:lstStyle/>
        <a:p>
          <a:r>
            <a:rPr lang="en-US" sz="2400" b="1" dirty="0" smtClean="0"/>
            <a:t>AGRI </a:t>
          </a:r>
          <a:r>
            <a:rPr lang="en-US" sz="2400" b="1" dirty="0" err="1" smtClean="0"/>
            <a:t>Humic</a:t>
          </a:r>
          <a:r>
            <a:rPr lang="en-US" sz="2400" b="1" dirty="0" smtClean="0"/>
            <a:t> </a:t>
          </a:r>
          <a:endParaRPr lang="en-US" sz="2400" b="1" dirty="0"/>
        </a:p>
      </dgm:t>
    </dgm:pt>
    <dgm:pt modelId="{7A1EAA6B-21F6-4474-9311-D8F092466E34}" type="parTrans" cxnId="{9ED51C09-BF83-4172-92D8-0A4418272B69}">
      <dgm:prSet/>
      <dgm:spPr/>
      <dgm:t>
        <a:bodyPr/>
        <a:lstStyle/>
        <a:p>
          <a:endParaRPr lang="en-US"/>
        </a:p>
      </dgm:t>
    </dgm:pt>
    <dgm:pt modelId="{1D93A482-5670-4F1F-8190-AF33F968EEC9}" type="sibTrans" cxnId="{9ED51C09-BF83-4172-92D8-0A4418272B69}">
      <dgm:prSet/>
      <dgm:spPr/>
      <dgm:t>
        <a:bodyPr/>
        <a:lstStyle/>
        <a:p>
          <a:endParaRPr lang="en-US"/>
        </a:p>
      </dgm:t>
    </dgm:pt>
    <dgm:pt modelId="{1FE8F693-5080-4346-8329-208638C76AD9}">
      <dgm:prSet phldrT="[Text]" custT="1"/>
      <dgm:spPr/>
      <dgm:t>
        <a:bodyPr/>
        <a:lstStyle/>
        <a:p>
          <a:r>
            <a:rPr lang="en-US" sz="2400" b="1" dirty="0" smtClean="0"/>
            <a:t>AGRI Moss</a:t>
          </a:r>
          <a:endParaRPr lang="en-US" sz="2400" b="1" dirty="0"/>
        </a:p>
      </dgm:t>
    </dgm:pt>
    <dgm:pt modelId="{9846DE95-5073-4DA1-A738-959D81CC1287}" type="parTrans" cxnId="{A5191CCF-45D0-4999-B247-A881B0A51617}">
      <dgm:prSet/>
      <dgm:spPr/>
      <dgm:t>
        <a:bodyPr/>
        <a:lstStyle/>
        <a:p>
          <a:endParaRPr lang="en-US"/>
        </a:p>
      </dgm:t>
    </dgm:pt>
    <dgm:pt modelId="{06E7A01C-0DC1-4923-BEEC-829CBC4AF6E7}" type="sibTrans" cxnId="{A5191CCF-45D0-4999-B247-A881B0A51617}">
      <dgm:prSet/>
      <dgm:spPr/>
      <dgm:t>
        <a:bodyPr/>
        <a:lstStyle/>
        <a:p>
          <a:endParaRPr lang="en-US"/>
        </a:p>
      </dgm:t>
    </dgm:pt>
    <dgm:pt modelId="{78A17E1F-B079-4A8D-8C04-2D95C4F1E821}">
      <dgm:prSet phldrT="[Text]" custT="1"/>
      <dgm:spPr/>
      <dgm:t>
        <a:bodyPr/>
        <a:lstStyle/>
        <a:p>
          <a:r>
            <a:rPr lang="en-US" sz="1600" dirty="0" smtClean="0"/>
            <a:t>Nonionic spray</a:t>
          </a:r>
          <a:endParaRPr lang="en-US" sz="1600" dirty="0"/>
        </a:p>
      </dgm:t>
    </dgm:pt>
    <dgm:pt modelId="{3740AC4A-2909-42B1-82F0-97207195E8AF}" type="parTrans" cxnId="{18D79B7F-AEFD-47C3-8C7E-306DDBC9C1CE}">
      <dgm:prSet/>
      <dgm:spPr/>
      <dgm:t>
        <a:bodyPr/>
        <a:lstStyle/>
        <a:p>
          <a:endParaRPr lang="en-US"/>
        </a:p>
      </dgm:t>
    </dgm:pt>
    <dgm:pt modelId="{E5ABCEC2-FB0A-4ED1-99C1-26AA453397B2}" type="sibTrans" cxnId="{18D79B7F-AEFD-47C3-8C7E-306DDBC9C1CE}">
      <dgm:prSet/>
      <dgm:spPr/>
      <dgm:t>
        <a:bodyPr/>
        <a:lstStyle/>
        <a:p>
          <a:endParaRPr lang="en-US"/>
        </a:p>
      </dgm:t>
    </dgm:pt>
    <dgm:pt modelId="{FAF2FAD1-92EB-4D3C-B7A2-1C463C84A0F1}">
      <dgm:prSet phldrT="[Text]" custT="1"/>
      <dgm:spPr/>
      <dgm:t>
        <a:bodyPr/>
        <a:lstStyle/>
        <a:p>
          <a:endParaRPr lang="en-US" sz="1800" dirty="0"/>
        </a:p>
      </dgm:t>
    </dgm:pt>
    <dgm:pt modelId="{4C13904D-05D0-4BC4-96EC-C2C77B43C425}" type="parTrans" cxnId="{97591B31-1A25-43B7-8F94-EF59F8D4574C}">
      <dgm:prSet/>
      <dgm:spPr/>
      <dgm:t>
        <a:bodyPr/>
        <a:lstStyle/>
        <a:p>
          <a:endParaRPr lang="en-US"/>
        </a:p>
      </dgm:t>
    </dgm:pt>
    <dgm:pt modelId="{B4C8976F-DC68-44EF-9E56-B4D819E3C1EF}" type="sibTrans" cxnId="{97591B31-1A25-43B7-8F94-EF59F8D4574C}">
      <dgm:prSet/>
      <dgm:spPr/>
      <dgm:t>
        <a:bodyPr/>
        <a:lstStyle/>
        <a:p>
          <a:endParaRPr lang="en-US"/>
        </a:p>
      </dgm:t>
    </dgm:pt>
    <dgm:pt modelId="{964315E5-1190-4368-87E3-F5618077C85D}">
      <dgm:prSet phldrT="[Text]" custT="1"/>
      <dgm:spPr/>
      <dgm:t>
        <a:bodyPr/>
        <a:lstStyle/>
        <a:p>
          <a:endParaRPr lang="en-US" sz="1800" dirty="0"/>
        </a:p>
      </dgm:t>
    </dgm:pt>
    <dgm:pt modelId="{78A78F2A-3FE8-4A70-B596-19EC043BB3D4}" type="parTrans" cxnId="{98EE77B5-EDE7-4E94-8536-E62BB1369C8A}">
      <dgm:prSet/>
      <dgm:spPr/>
      <dgm:t>
        <a:bodyPr/>
        <a:lstStyle/>
        <a:p>
          <a:endParaRPr lang="en-US"/>
        </a:p>
      </dgm:t>
    </dgm:pt>
    <dgm:pt modelId="{E72A75FA-8B44-46DD-B80D-F9B3C15E0D55}" type="sibTrans" cxnId="{98EE77B5-EDE7-4E94-8536-E62BB1369C8A}">
      <dgm:prSet/>
      <dgm:spPr/>
      <dgm:t>
        <a:bodyPr/>
        <a:lstStyle/>
        <a:p>
          <a:endParaRPr lang="en-US"/>
        </a:p>
      </dgm:t>
    </dgm:pt>
    <dgm:pt modelId="{3C2B40C4-D936-4CE8-AA27-CC4E87D5C896}">
      <dgm:prSet phldrT="[Text]" custT="1"/>
      <dgm:spPr/>
      <dgm:t>
        <a:bodyPr/>
        <a:lstStyle/>
        <a:p>
          <a:r>
            <a:rPr lang="en-US" sz="1500" dirty="0" smtClean="0"/>
            <a:t>A plant bio-stimulant containing </a:t>
          </a:r>
          <a:r>
            <a:rPr lang="en-US" sz="1500" dirty="0" err="1" smtClean="0"/>
            <a:t>humic</a:t>
          </a:r>
          <a:r>
            <a:rPr lang="en-US" sz="1500" dirty="0" smtClean="0"/>
            <a:t> substance </a:t>
          </a:r>
          <a:endParaRPr lang="en-US" sz="1500" b="1" dirty="0"/>
        </a:p>
      </dgm:t>
    </dgm:pt>
    <dgm:pt modelId="{350BDA3B-A930-4DC7-87F9-F856FED9B0DD}" type="parTrans" cxnId="{FF60926A-F25B-4734-BD80-EC0243CAAD0E}">
      <dgm:prSet/>
      <dgm:spPr/>
      <dgm:t>
        <a:bodyPr/>
        <a:lstStyle/>
        <a:p>
          <a:endParaRPr lang="en-US"/>
        </a:p>
      </dgm:t>
    </dgm:pt>
    <dgm:pt modelId="{266A2A66-C95F-44C0-9A2A-FEA16A272F7C}" type="sibTrans" cxnId="{FF60926A-F25B-4734-BD80-EC0243CAAD0E}">
      <dgm:prSet/>
      <dgm:spPr/>
      <dgm:t>
        <a:bodyPr/>
        <a:lstStyle/>
        <a:p>
          <a:endParaRPr lang="en-US"/>
        </a:p>
      </dgm:t>
    </dgm:pt>
    <dgm:pt modelId="{8E27C78A-B358-4446-AFAD-C86624E46FA3}">
      <dgm:prSet phldrT="[Text]"/>
      <dgm:spPr/>
      <dgm:t>
        <a:bodyPr/>
        <a:lstStyle/>
        <a:p>
          <a:endParaRPr lang="en-US" sz="2300" dirty="0"/>
        </a:p>
      </dgm:t>
    </dgm:pt>
    <dgm:pt modelId="{55C5BF80-560C-4CCE-8403-B5A5FD5A9959}" type="parTrans" cxnId="{01A41787-1654-47BB-ABE8-09FAC3B60B55}">
      <dgm:prSet/>
      <dgm:spPr/>
      <dgm:t>
        <a:bodyPr/>
        <a:lstStyle/>
        <a:p>
          <a:endParaRPr lang="en-US"/>
        </a:p>
      </dgm:t>
    </dgm:pt>
    <dgm:pt modelId="{5C426B60-76A3-4CDA-9684-96582FF87BE5}" type="sibTrans" cxnId="{01A41787-1654-47BB-ABE8-09FAC3B60B55}">
      <dgm:prSet/>
      <dgm:spPr/>
      <dgm:t>
        <a:bodyPr/>
        <a:lstStyle/>
        <a:p>
          <a:endParaRPr lang="en-US"/>
        </a:p>
      </dgm:t>
    </dgm:pt>
    <dgm:pt modelId="{2DC0B6BB-C23A-47F0-8E36-24A79242AA31}">
      <dgm:prSet phldrT="[Text]"/>
      <dgm:spPr/>
      <dgm:t>
        <a:bodyPr/>
        <a:lstStyle/>
        <a:p>
          <a:endParaRPr lang="en-US" sz="2300" dirty="0"/>
        </a:p>
      </dgm:t>
    </dgm:pt>
    <dgm:pt modelId="{86E7DCC4-4230-475E-8E28-B79C5B287E84}" type="parTrans" cxnId="{1D2B5049-85C4-4773-8B11-D1272A54F959}">
      <dgm:prSet/>
      <dgm:spPr/>
      <dgm:t>
        <a:bodyPr/>
        <a:lstStyle/>
        <a:p>
          <a:endParaRPr lang="en-US"/>
        </a:p>
      </dgm:t>
    </dgm:pt>
    <dgm:pt modelId="{6F222F07-0CCD-427D-BFE7-DCB728E28B2B}" type="sibTrans" cxnId="{1D2B5049-85C4-4773-8B11-D1272A54F959}">
      <dgm:prSet/>
      <dgm:spPr/>
      <dgm:t>
        <a:bodyPr/>
        <a:lstStyle/>
        <a:p>
          <a:endParaRPr lang="en-US"/>
        </a:p>
      </dgm:t>
    </dgm:pt>
    <dgm:pt modelId="{D35DD6D7-3463-423D-8B7F-813E09E4FED6}">
      <dgm:prSet phldrT="[Text]"/>
      <dgm:spPr/>
      <dgm:t>
        <a:bodyPr/>
        <a:lstStyle/>
        <a:p>
          <a:endParaRPr lang="en-US" sz="2300" dirty="0"/>
        </a:p>
      </dgm:t>
    </dgm:pt>
    <dgm:pt modelId="{8CF7509E-4C20-4CB6-88D7-982FC02D7FBB}" type="parTrans" cxnId="{F48F9A7F-F064-4EF5-B82C-263ECECE1DAA}">
      <dgm:prSet/>
      <dgm:spPr/>
      <dgm:t>
        <a:bodyPr/>
        <a:lstStyle/>
        <a:p>
          <a:endParaRPr lang="en-US"/>
        </a:p>
      </dgm:t>
    </dgm:pt>
    <dgm:pt modelId="{0F7EC2A6-FCFE-41E4-89C9-340FE6CD7B1D}" type="sibTrans" cxnId="{F48F9A7F-F064-4EF5-B82C-263ECECE1DAA}">
      <dgm:prSet/>
      <dgm:spPr/>
      <dgm:t>
        <a:bodyPr/>
        <a:lstStyle/>
        <a:p>
          <a:endParaRPr lang="en-US"/>
        </a:p>
      </dgm:t>
    </dgm:pt>
    <dgm:pt modelId="{E27E8D1A-A83D-40EC-92AE-95D43741A187}">
      <dgm:prSet phldrT="[Text]"/>
      <dgm:spPr/>
      <dgm:t>
        <a:bodyPr/>
        <a:lstStyle/>
        <a:p>
          <a:endParaRPr lang="en-US" sz="2700" dirty="0"/>
        </a:p>
      </dgm:t>
    </dgm:pt>
    <dgm:pt modelId="{50CF8600-E906-4679-BEC0-E22AC6ABF7DD}" type="parTrans" cxnId="{693C2D67-5ACD-4CE9-9F1A-C726FB665095}">
      <dgm:prSet/>
      <dgm:spPr/>
      <dgm:t>
        <a:bodyPr/>
        <a:lstStyle/>
        <a:p>
          <a:endParaRPr lang="en-US"/>
        </a:p>
      </dgm:t>
    </dgm:pt>
    <dgm:pt modelId="{2AFA0530-22EB-413A-B76D-EBBB23308485}" type="sibTrans" cxnId="{693C2D67-5ACD-4CE9-9F1A-C726FB665095}">
      <dgm:prSet/>
      <dgm:spPr/>
      <dgm:t>
        <a:bodyPr/>
        <a:lstStyle/>
        <a:p>
          <a:endParaRPr lang="en-US"/>
        </a:p>
      </dgm:t>
    </dgm:pt>
    <dgm:pt modelId="{8FFDE30E-BC63-4189-876C-04612D94392C}">
      <dgm:prSet phldrT="[Text]" custT="1"/>
      <dgm:spPr/>
      <dgm:t>
        <a:bodyPr/>
        <a:lstStyle/>
        <a:p>
          <a:r>
            <a:rPr lang="en-US" sz="1500" dirty="0" smtClean="0"/>
            <a:t>Combination of organic compounds for crops</a:t>
          </a:r>
          <a:endParaRPr lang="en-US" sz="1500" dirty="0"/>
        </a:p>
      </dgm:t>
    </dgm:pt>
    <dgm:pt modelId="{44CB29B5-7980-4126-9292-809B1A7E65B4}" type="parTrans" cxnId="{0C919EFD-526C-41D5-B13A-B39746BFA678}">
      <dgm:prSet/>
      <dgm:spPr/>
      <dgm:t>
        <a:bodyPr/>
        <a:lstStyle/>
        <a:p>
          <a:endParaRPr lang="en-US"/>
        </a:p>
      </dgm:t>
    </dgm:pt>
    <dgm:pt modelId="{29D108D9-5D63-4F58-AB58-400A2F7D385A}" type="sibTrans" cxnId="{0C919EFD-526C-41D5-B13A-B39746BFA678}">
      <dgm:prSet/>
      <dgm:spPr/>
      <dgm:t>
        <a:bodyPr/>
        <a:lstStyle/>
        <a:p>
          <a:endParaRPr lang="en-US"/>
        </a:p>
      </dgm:t>
    </dgm:pt>
    <dgm:pt modelId="{9148EF08-CD5A-4872-82CC-4918BF429CDD}">
      <dgm:prSet phldrT="[Text]" custT="1"/>
      <dgm:spPr/>
      <dgm:t>
        <a:bodyPr/>
        <a:lstStyle/>
        <a:p>
          <a:r>
            <a:rPr lang="en-US" sz="1600" dirty="0" smtClean="0"/>
            <a:t>Spreader, activator and wetter </a:t>
          </a:r>
          <a:endParaRPr lang="en-US" sz="1600" dirty="0"/>
        </a:p>
      </dgm:t>
    </dgm:pt>
    <dgm:pt modelId="{32665D88-5C5E-4029-B1E2-442B798EB417}" type="parTrans" cxnId="{BEF6EA2F-B108-41DA-A07F-5A2A43593786}">
      <dgm:prSet/>
      <dgm:spPr/>
      <dgm:t>
        <a:bodyPr/>
        <a:lstStyle/>
        <a:p>
          <a:endParaRPr lang="en-US"/>
        </a:p>
      </dgm:t>
    </dgm:pt>
    <dgm:pt modelId="{0F340B3F-37C4-46B1-914E-F6F5E35FD667}" type="sibTrans" cxnId="{BEF6EA2F-B108-41DA-A07F-5A2A43593786}">
      <dgm:prSet/>
      <dgm:spPr/>
      <dgm:t>
        <a:bodyPr/>
        <a:lstStyle/>
        <a:p>
          <a:endParaRPr lang="en-US"/>
        </a:p>
      </dgm:t>
    </dgm:pt>
    <dgm:pt modelId="{56E84DB6-F8AB-42A8-A716-4D729F2901E5}">
      <dgm:prSet phldrT="[Text]" custT="1"/>
      <dgm:spPr/>
      <dgm:t>
        <a:bodyPr/>
        <a:lstStyle/>
        <a:p>
          <a:r>
            <a:rPr lang="en-US" sz="1600" dirty="0" smtClean="0"/>
            <a:t>It reduces the spray droplet tendency to bounce off from the leaf</a:t>
          </a:r>
          <a:endParaRPr lang="en-US" sz="1600" dirty="0"/>
        </a:p>
      </dgm:t>
    </dgm:pt>
    <dgm:pt modelId="{ACC5FF30-BFC5-46C3-9F85-6C30FA7E70EC}" type="parTrans" cxnId="{ECE9449A-D2A5-43F8-ACF9-BD1FA1BDB8E6}">
      <dgm:prSet/>
      <dgm:spPr/>
      <dgm:t>
        <a:bodyPr/>
        <a:lstStyle/>
        <a:p>
          <a:endParaRPr lang="en-US"/>
        </a:p>
      </dgm:t>
    </dgm:pt>
    <dgm:pt modelId="{7C678373-6606-4A3C-8CF6-DEDB1E9543F9}" type="sibTrans" cxnId="{ECE9449A-D2A5-43F8-ACF9-BD1FA1BDB8E6}">
      <dgm:prSet/>
      <dgm:spPr/>
      <dgm:t>
        <a:bodyPr/>
        <a:lstStyle/>
        <a:p>
          <a:endParaRPr lang="en-US"/>
        </a:p>
      </dgm:t>
    </dgm:pt>
    <dgm:pt modelId="{2D9EFA38-551E-4A48-825F-CF64F710CA76}">
      <dgm:prSet phldrT="[Text]" custT="1"/>
      <dgm:spPr/>
      <dgm:t>
        <a:bodyPr/>
        <a:lstStyle/>
        <a:p>
          <a:r>
            <a:rPr lang="en-US" sz="1600" dirty="0" smtClean="0"/>
            <a:t>allows rapid coverage and penetration of the spray droplets</a:t>
          </a:r>
          <a:endParaRPr lang="en-US" sz="1600" dirty="0"/>
        </a:p>
      </dgm:t>
    </dgm:pt>
    <dgm:pt modelId="{EED74ACB-11E8-4B6B-8D31-D043D2C9CC5F}" type="parTrans" cxnId="{B6EEC619-5085-4225-83AA-34A9A984C26C}">
      <dgm:prSet/>
      <dgm:spPr/>
      <dgm:t>
        <a:bodyPr/>
        <a:lstStyle/>
        <a:p>
          <a:endParaRPr lang="en-US"/>
        </a:p>
      </dgm:t>
    </dgm:pt>
    <dgm:pt modelId="{56854ADF-0C22-4B5C-AB79-14FD9C205DCA}" type="sibTrans" cxnId="{B6EEC619-5085-4225-83AA-34A9A984C26C}">
      <dgm:prSet/>
      <dgm:spPr/>
      <dgm:t>
        <a:bodyPr/>
        <a:lstStyle/>
        <a:p>
          <a:endParaRPr lang="en-US"/>
        </a:p>
      </dgm:t>
    </dgm:pt>
    <dgm:pt modelId="{113D1FD4-D66E-419C-8F03-0E6EAA61FA1B}">
      <dgm:prSet phldrT="[Text]" custT="1"/>
      <dgm:spPr/>
      <dgm:t>
        <a:bodyPr/>
        <a:lstStyle/>
        <a:p>
          <a:r>
            <a:rPr lang="en-US" sz="1600" b="1" dirty="0" smtClean="0"/>
            <a:t>Contents: </a:t>
          </a:r>
          <a:r>
            <a:rPr lang="en-US" sz="1600" dirty="0" smtClean="0"/>
            <a:t>Non-Ionic surfactants </a:t>
          </a:r>
          <a:endParaRPr lang="en-US" sz="1600" dirty="0"/>
        </a:p>
      </dgm:t>
    </dgm:pt>
    <dgm:pt modelId="{8C733711-9426-4453-984C-931EA02AEA27}" type="parTrans" cxnId="{CC41E450-2618-4E58-BE5B-C001A2FC8FD2}">
      <dgm:prSet/>
      <dgm:spPr/>
      <dgm:t>
        <a:bodyPr/>
        <a:lstStyle/>
        <a:p>
          <a:endParaRPr lang="en-US"/>
        </a:p>
      </dgm:t>
    </dgm:pt>
    <dgm:pt modelId="{BD49C57B-943B-4A28-AB34-C13415364C99}" type="sibTrans" cxnId="{CC41E450-2618-4E58-BE5B-C001A2FC8FD2}">
      <dgm:prSet/>
      <dgm:spPr/>
      <dgm:t>
        <a:bodyPr/>
        <a:lstStyle/>
        <a:p>
          <a:endParaRPr lang="en-US"/>
        </a:p>
      </dgm:t>
    </dgm:pt>
    <dgm:pt modelId="{BC3E02F7-4EB8-4059-B576-935FD66C78A7}">
      <dgm:prSet phldrT="[Text]" custT="1"/>
      <dgm:spPr/>
      <dgm:t>
        <a:bodyPr/>
        <a:lstStyle/>
        <a:p>
          <a:r>
            <a:rPr lang="en-US" sz="1500" b="0" dirty="0" smtClean="0"/>
            <a:t>Derived from the decomposed organic matter</a:t>
          </a:r>
          <a:endParaRPr lang="en-US" sz="1500" b="0" dirty="0"/>
        </a:p>
      </dgm:t>
    </dgm:pt>
    <dgm:pt modelId="{63943C3D-DF48-4902-9FEF-FCD2E8F0E356}" type="parTrans" cxnId="{32E489E7-F390-4FE4-8E02-26FE85591E4A}">
      <dgm:prSet/>
      <dgm:spPr/>
      <dgm:t>
        <a:bodyPr/>
        <a:lstStyle/>
        <a:p>
          <a:endParaRPr lang="en-US"/>
        </a:p>
      </dgm:t>
    </dgm:pt>
    <dgm:pt modelId="{B3630A68-38DC-45A9-B524-9CFFCEAB73DD}" type="sibTrans" cxnId="{32E489E7-F390-4FE4-8E02-26FE85591E4A}">
      <dgm:prSet/>
      <dgm:spPr/>
      <dgm:t>
        <a:bodyPr/>
        <a:lstStyle/>
        <a:p>
          <a:endParaRPr lang="en-US"/>
        </a:p>
      </dgm:t>
    </dgm:pt>
    <dgm:pt modelId="{941452AC-C8B8-4936-9277-4B3E143A8E57}">
      <dgm:prSet phldrT="[Text]" custT="1"/>
      <dgm:spPr/>
      <dgm:t>
        <a:bodyPr/>
        <a:lstStyle/>
        <a:p>
          <a:endParaRPr lang="en-US" sz="2300" b="1" dirty="0"/>
        </a:p>
      </dgm:t>
    </dgm:pt>
    <dgm:pt modelId="{C257AAE7-4279-4BB3-8C84-0489CAEDD2FA}" type="parTrans" cxnId="{4F05FC9A-0EB5-4BC7-8145-7F6213C50334}">
      <dgm:prSet/>
      <dgm:spPr/>
      <dgm:t>
        <a:bodyPr/>
        <a:lstStyle/>
        <a:p>
          <a:endParaRPr lang="en-US"/>
        </a:p>
      </dgm:t>
    </dgm:pt>
    <dgm:pt modelId="{81372F39-C6E1-47EF-83A9-D565E87EC101}" type="sibTrans" cxnId="{4F05FC9A-0EB5-4BC7-8145-7F6213C50334}">
      <dgm:prSet/>
      <dgm:spPr/>
      <dgm:t>
        <a:bodyPr/>
        <a:lstStyle/>
        <a:p>
          <a:endParaRPr lang="en-US"/>
        </a:p>
      </dgm:t>
    </dgm:pt>
    <dgm:pt modelId="{FA000575-14C6-4581-9DAD-DAFC5A7D1B7F}">
      <dgm:prSet phldrT="[Text]" custT="1"/>
      <dgm:spPr/>
      <dgm:t>
        <a:bodyPr/>
        <a:lstStyle/>
        <a:p>
          <a:r>
            <a:rPr lang="en-US" sz="1500" dirty="0" smtClean="0"/>
            <a:t>Enhance plant nutrition, health, growth and productivity</a:t>
          </a:r>
          <a:endParaRPr lang="en-US" sz="1500" b="1" dirty="0"/>
        </a:p>
      </dgm:t>
    </dgm:pt>
    <dgm:pt modelId="{8FC431C5-B6F0-4AAE-8A44-E68229191ED6}" type="parTrans" cxnId="{5E7AB5C8-B358-4A04-BD58-7F3AA2DA667A}">
      <dgm:prSet/>
      <dgm:spPr/>
      <dgm:t>
        <a:bodyPr/>
        <a:lstStyle/>
        <a:p>
          <a:endParaRPr lang="en-US"/>
        </a:p>
      </dgm:t>
    </dgm:pt>
    <dgm:pt modelId="{5ABFF40A-7E91-4289-AD77-772D5644AF8E}" type="sibTrans" cxnId="{5E7AB5C8-B358-4A04-BD58-7F3AA2DA667A}">
      <dgm:prSet/>
      <dgm:spPr/>
      <dgm:t>
        <a:bodyPr/>
        <a:lstStyle/>
        <a:p>
          <a:endParaRPr lang="en-US"/>
        </a:p>
      </dgm:t>
    </dgm:pt>
    <dgm:pt modelId="{9BEC08D6-B8CB-4C94-9BBE-EEAC803D13A0}">
      <dgm:prSet phldrT="[Text]" custT="1"/>
      <dgm:spPr/>
      <dgm:t>
        <a:bodyPr/>
        <a:lstStyle/>
        <a:p>
          <a:r>
            <a:rPr lang="en-US" sz="1500" b="1" dirty="0" smtClean="0"/>
            <a:t>Contents: </a:t>
          </a:r>
          <a:r>
            <a:rPr lang="en-US" sz="1500" dirty="0" smtClean="0"/>
            <a:t>Concentrated Liquid with </a:t>
          </a:r>
          <a:r>
            <a:rPr lang="en-US" sz="1500" dirty="0" err="1" smtClean="0"/>
            <a:t>Humic</a:t>
          </a:r>
          <a:r>
            <a:rPr lang="en-US" sz="1500" dirty="0" smtClean="0"/>
            <a:t> Substances (</a:t>
          </a:r>
          <a:r>
            <a:rPr lang="en-US" sz="1500" dirty="0" err="1" smtClean="0"/>
            <a:t>Humic</a:t>
          </a:r>
          <a:r>
            <a:rPr lang="en-US" sz="1500" dirty="0" smtClean="0"/>
            <a:t> acid, </a:t>
          </a:r>
          <a:r>
            <a:rPr lang="en-US" sz="1500" dirty="0" err="1" smtClean="0"/>
            <a:t>fulvic</a:t>
          </a:r>
          <a:r>
            <a:rPr lang="en-US" sz="1500" dirty="0" smtClean="0"/>
            <a:t> acid and </a:t>
          </a:r>
          <a:r>
            <a:rPr lang="en-US" sz="1500" dirty="0" err="1" smtClean="0"/>
            <a:t>humin</a:t>
          </a:r>
          <a:r>
            <a:rPr lang="en-US" sz="1500" dirty="0" smtClean="0"/>
            <a:t>)</a:t>
          </a:r>
          <a:endParaRPr lang="en-US" sz="1500" b="1" dirty="0"/>
        </a:p>
      </dgm:t>
    </dgm:pt>
    <dgm:pt modelId="{21845DAC-702F-401B-BF4D-3D3C78A53113}" type="parTrans" cxnId="{469DFE04-89EA-436F-8686-B753151FCCCB}">
      <dgm:prSet/>
      <dgm:spPr/>
      <dgm:t>
        <a:bodyPr/>
        <a:lstStyle/>
        <a:p>
          <a:endParaRPr lang="en-US"/>
        </a:p>
      </dgm:t>
    </dgm:pt>
    <dgm:pt modelId="{83AB879D-5C8A-452D-A5C2-7D14AC34138F}" type="sibTrans" cxnId="{469DFE04-89EA-436F-8686-B753151FCCCB}">
      <dgm:prSet/>
      <dgm:spPr/>
      <dgm:t>
        <a:bodyPr/>
        <a:lstStyle/>
        <a:p>
          <a:endParaRPr lang="en-US"/>
        </a:p>
      </dgm:t>
    </dgm:pt>
    <dgm:pt modelId="{A5AB6CFB-EFE6-4095-A183-20D411373D10}">
      <dgm:prSet phldrT="[Text]" custT="1"/>
      <dgm:spPr/>
      <dgm:t>
        <a:bodyPr/>
        <a:lstStyle/>
        <a:p>
          <a:r>
            <a:rPr lang="en-US" sz="1500" dirty="0" smtClean="0"/>
            <a:t>Enhances reproductive growth of the crop</a:t>
          </a:r>
          <a:endParaRPr lang="en-US" sz="1500" dirty="0"/>
        </a:p>
      </dgm:t>
    </dgm:pt>
    <dgm:pt modelId="{11D1B98F-0FA1-44D6-83A5-58DA2DEBB59A}" type="parTrans" cxnId="{C319F308-EC59-48D2-909B-8DE1FB311B09}">
      <dgm:prSet/>
      <dgm:spPr/>
      <dgm:t>
        <a:bodyPr/>
        <a:lstStyle/>
        <a:p>
          <a:endParaRPr lang="en-US"/>
        </a:p>
      </dgm:t>
    </dgm:pt>
    <dgm:pt modelId="{BD06B0A2-824F-4C80-83E6-835F1E438B22}" type="sibTrans" cxnId="{C319F308-EC59-48D2-909B-8DE1FB311B09}">
      <dgm:prSet/>
      <dgm:spPr/>
      <dgm:t>
        <a:bodyPr/>
        <a:lstStyle/>
        <a:p>
          <a:endParaRPr lang="en-US"/>
        </a:p>
      </dgm:t>
    </dgm:pt>
    <dgm:pt modelId="{A3445B06-E0FA-4568-9D17-DBFC7B6D9393}">
      <dgm:prSet phldrT="[Text]" custT="1"/>
      <dgm:spPr/>
      <dgm:t>
        <a:bodyPr/>
        <a:lstStyle/>
        <a:p>
          <a:r>
            <a:rPr lang="en-US" sz="1500" dirty="0" smtClean="0"/>
            <a:t>Improves cell division and flowering </a:t>
          </a:r>
          <a:endParaRPr lang="en-US" sz="1500" dirty="0"/>
        </a:p>
      </dgm:t>
    </dgm:pt>
    <dgm:pt modelId="{164919A7-51A0-4ACD-B4FE-57DCE78E38BB}" type="parTrans" cxnId="{99601825-7097-452C-9CCD-E05032159CAC}">
      <dgm:prSet/>
      <dgm:spPr/>
      <dgm:t>
        <a:bodyPr/>
        <a:lstStyle/>
        <a:p>
          <a:endParaRPr lang="en-US"/>
        </a:p>
      </dgm:t>
    </dgm:pt>
    <dgm:pt modelId="{F89C266A-7BBD-48B4-9F76-465E7174F52E}" type="sibTrans" cxnId="{99601825-7097-452C-9CCD-E05032159CAC}">
      <dgm:prSet/>
      <dgm:spPr/>
      <dgm:t>
        <a:bodyPr/>
        <a:lstStyle/>
        <a:p>
          <a:endParaRPr lang="en-US"/>
        </a:p>
      </dgm:t>
    </dgm:pt>
    <dgm:pt modelId="{E275675F-2421-40BD-85BC-A6CACA09438E}">
      <dgm:prSet phldrT="[Text]" custT="1"/>
      <dgm:spPr/>
      <dgm:t>
        <a:bodyPr/>
        <a:lstStyle/>
        <a:p>
          <a:r>
            <a:rPr lang="en-US" sz="1500" b="1" dirty="0" smtClean="0"/>
            <a:t>Contents:</a:t>
          </a:r>
          <a:r>
            <a:rPr lang="en-US" sz="1500" dirty="0" smtClean="0"/>
            <a:t> Organic fraction from amino acids, peptide mixture , Inorganic fraction</a:t>
          </a:r>
          <a:endParaRPr lang="en-US" sz="1500" dirty="0"/>
        </a:p>
      </dgm:t>
    </dgm:pt>
    <dgm:pt modelId="{13A1C841-EAC2-47CC-974B-111BDCCC0E18}" type="parTrans" cxnId="{72EA5EC0-8D43-4153-B2EB-A4B6F553664A}">
      <dgm:prSet/>
      <dgm:spPr/>
      <dgm:t>
        <a:bodyPr/>
        <a:lstStyle/>
        <a:p>
          <a:endParaRPr lang="en-US"/>
        </a:p>
      </dgm:t>
    </dgm:pt>
    <dgm:pt modelId="{FF840099-1EB9-48BE-B90F-F782A5D938D2}" type="sibTrans" cxnId="{72EA5EC0-8D43-4153-B2EB-A4B6F553664A}">
      <dgm:prSet/>
      <dgm:spPr/>
      <dgm:t>
        <a:bodyPr/>
        <a:lstStyle/>
        <a:p>
          <a:endParaRPr lang="en-US"/>
        </a:p>
      </dgm:t>
    </dgm:pt>
    <dgm:pt modelId="{03DC25D6-932F-4034-8A01-A60FE2BCA2CA}">
      <dgm:prSet phldrT="[Text]" custT="1"/>
      <dgm:spPr/>
      <dgm:t>
        <a:bodyPr/>
        <a:lstStyle/>
        <a:p>
          <a:r>
            <a:rPr lang="en-US" sz="1500" dirty="0" smtClean="0"/>
            <a:t>Improves flowering and conversion of flower to fruits</a:t>
          </a:r>
          <a:endParaRPr lang="en-US" sz="1500" dirty="0"/>
        </a:p>
      </dgm:t>
    </dgm:pt>
    <dgm:pt modelId="{CF4D59E7-36C3-4775-8797-A654E908EF7F}" type="parTrans" cxnId="{9D7FD42A-4622-4C93-AAEA-B4C6D9ABE725}">
      <dgm:prSet/>
      <dgm:spPr/>
      <dgm:t>
        <a:bodyPr/>
        <a:lstStyle/>
        <a:p>
          <a:endParaRPr lang="en-US"/>
        </a:p>
      </dgm:t>
    </dgm:pt>
    <dgm:pt modelId="{82B685BA-018A-42F3-8C34-03511BA69769}" type="sibTrans" cxnId="{9D7FD42A-4622-4C93-AAEA-B4C6D9ABE725}">
      <dgm:prSet/>
      <dgm:spPr/>
      <dgm:t>
        <a:bodyPr/>
        <a:lstStyle/>
        <a:p>
          <a:endParaRPr lang="en-US"/>
        </a:p>
      </dgm:t>
    </dgm:pt>
    <dgm:pt modelId="{39772F3C-1925-4434-BAAA-938C7CB069E5}" type="pres">
      <dgm:prSet presAssocID="{7231C53F-067A-4A70-AADD-66396C740A8A}" presName="Name0" presStyleCnt="0">
        <dgm:presLayoutVars>
          <dgm:dir/>
          <dgm:resizeHandles val="exact"/>
        </dgm:presLayoutVars>
      </dgm:prSet>
      <dgm:spPr/>
    </dgm:pt>
    <dgm:pt modelId="{7F1C7880-257F-4124-AF8A-5CA5C6C7FAC9}" type="pres">
      <dgm:prSet presAssocID="{7231C53F-067A-4A70-AADD-66396C740A8A}" presName="bkgdShp" presStyleLbl="alignAccFollowNode1" presStyleIdx="0" presStyleCnt="1" custScaleY="66949" custLinFactNeighborY="-15312"/>
      <dgm:spPr/>
      <dgm:t>
        <a:bodyPr/>
        <a:lstStyle/>
        <a:p>
          <a:endParaRPr lang="en-US"/>
        </a:p>
      </dgm:t>
    </dgm:pt>
    <dgm:pt modelId="{24032488-8CDE-4A66-8775-77EE1DC9258B}" type="pres">
      <dgm:prSet presAssocID="{7231C53F-067A-4A70-AADD-66396C740A8A}" presName="linComp" presStyleCnt="0"/>
      <dgm:spPr/>
    </dgm:pt>
    <dgm:pt modelId="{229B81E3-C790-4CED-9F5B-FCDEC4DA1F4A}" type="pres">
      <dgm:prSet presAssocID="{89744367-F0BA-42BC-BCC9-902D715FA69A}" presName="compNode" presStyleCnt="0"/>
      <dgm:spPr/>
    </dgm:pt>
    <dgm:pt modelId="{E9A047CD-919D-4A46-93F1-2671138A518B}" type="pres">
      <dgm:prSet presAssocID="{89744367-F0BA-42BC-BCC9-902D715FA69A}" presName="node" presStyleLbl="node1" presStyleIdx="0" presStyleCnt="3" custScaleX="126462" custScaleY="124223" custLinFactNeighborX="2148" custLinFactNeighborY="-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DFFA9-2EAC-40D7-8F0D-DE4F5D9F7897}" type="pres">
      <dgm:prSet presAssocID="{89744367-F0BA-42BC-BCC9-902D715FA69A}" presName="invisiNode" presStyleLbl="node1" presStyleIdx="0" presStyleCnt="3"/>
      <dgm:spPr/>
    </dgm:pt>
    <dgm:pt modelId="{531A856F-1C05-47F2-9363-29C4FD2CBEE4}" type="pres">
      <dgm:prSet presAssocID="{89744367-F0BA-42BC-BCC9-902D715FA69A}" presName="imagNode" presStyleLbl="fgImgPlace1" presStyleIdx="0" presStyleCnt="3" custScaleY="76727" custLinFactNeighborX="0" custLinFactNeighborY="-1223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9C08D8D7-55B5-4E12-A0CF-66DC34363699}" type="pres">
      <dgm:prSet presAssocID="{03E7427C-12DA-4A83-8A43-FFED06A117E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7B2F5D-0DDE-4F59-ADE6-2FC91ECF94D1}" type="pres">
      <dgm:prSet presAssocID="{2D0316BE-73FB-4E96-B626-40D98EDAAA62}" presName="compNode" presStyleCnt="0"/>
      <dgm:spPr/>
    </dgm:pt>
    <dgm:pt modelId="{FFC5F7C4-78BA-4048-BF85-35342ED0D2C2}" type="pres">
      <dgm:prSet presAssocID="{2D0316BE-73FB-4E96-B626-40D98EDAAA62}" presName="node" presStyleLbl="node1" presStyleIdx="1" presStyleCnt="3" custScaleX="145404" custScaleY="125675" custLinFactNeighborX="1611" custLinFactNeighborY="-55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57BAC-87E7-41F4-9BCF-7C07526D1BA3}" type="pres">
      <dgm:prSet presAssocID="{2D0316BE-73FB-4E96-B626-40D98EDAAA62}" presName="invisiNode" presStyleLbl="node1" presStyleIdx="1" presStyleCnt="3"/>
      <dgm:spPr/>
    </dgm:pt>
    <dgm:pt modelId="{2210EEA4-64E7-4C4E-82E4-3E33D833AF93}" type="pres">
      <dgm:prSet presAssocID="{2D0316BE-73FB-4E96-B626-40D98EDAAA62}" presName="imagNode" presStyleLbl="fgImgPlace1" presStyleIdx="1" presStyleCnt="3" custScaleX="115081" custScaleY="76727" custLinFactNeighborX="-1072" custLinFactNeighborY="-1007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3000" b="-63000"/>
          </a:stretch>
        </a:blipFill>
      </dgm:spPr>
    </dgm:pt>
    <dgm:pt modelId="{D04F8ED3-0AEE-4321-B68A-7251D60572F8}" type="pres">
      <dgm:prSet presAssocID="{1D93A482-5670-4F1F-8190-AF33F968EE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1613E6E-2ED8-46E7-A521-20B15D4C5B69}" type="pres">
      <dgm:prSet presAssocID="{1FE8F693-5080-4346-8329-208638C76AD9}" presName="compNode" presStyleCnt="0"/>
      <dgm:spPr/>
    </dgm:pt>
    <dgm:pt modelId="{7D183C56-66CA-4A9C-8FA3-1BDD3E815432}" type="pres">
      <dgm:prSet presAssocID="{1FE8F693-5080-4346-8329-208638C76AD9}" presName="node" presStyleLbl="node1" presStyleIdx="2" presStyleCnt="3" custScaleX="153008" custScaleY="125745" custLinFactNeighborX="-1421" custLinFactNeighborY="-5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AFB3E-73C4-4D8D-9D2F-C1CB998426DB}" type="pres">
      <dgm:prSet presAssocID="{1FE8F693-5080-4346-8329-208638C76AD9}" presName="invisiNode" presStyleLbl="node1" presStyleIdx="2" presStyleCnt="3"/>
      <dgm:spPr/>
    </dgm:pt>
    <dgm:pt modelId="{48BE870A-3111-43F2-A9FA-AC870CC625D2}" type="pres">
      <dgm:prSet presAssocID="{1FE8F693-5080-4346-8329-208638C76AD9}" presName="imagNode" presStyleLbl="fgImgPlace1" presStyleIdx="2" presStyleCnt="3" custScaleX="112441" custScaleY="76727" custLinFactNeighborX="-3032" custLinFactNeighborY="-119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</dgm:spPr>
    </dgm:pt>
  </dgm:ptLst>
  <dgm:cxnLst>
    <dgm:cxn modelId="{4ACA25CA-0E90-46D7-B5BB-795D5E017075}" type="presOf" srcId="{D35DD6D7-3463-423D-8B7F-813E09E4FED6}" destId="{FFC5F7C4-78BA-4048-BF85-35342ED0D2C2}" srcOrd="0" destOrd="8" presId="urn:microsoft.com/office/officeart/2005/8/layout/pList2"/>
    <dgm:cxn modelId="{1B3B8FE2-334A-4AE6-8A1C-7389FECEE0BC}" type="presOf" srcId="{E275675F-2421-40BD-85BC-A6CACA09438E}" destId="{7D183C56-66CA-4A9C-8FA3-1BDD3E815432}" srcOrd="0" destOrd="5" presId="urn:microsoft.com/office/officeart/2005/8/layout/pList2"/>
    <dgm:cxn modelId="{2FAA793F-072F-473A-8ED2-154F6CCCDCEB}" type="presOf" srcId="{8E27C78A-B358-4446-AFAD-C86624E46FA3}" destId="{FFC5F7C4-78BA-4048-BF85-35342ED0D2C2}" srcOrd="0" destOrd="6" presId="urn:microsoft.com/office/officeart/2005/8/layout/pList2"/>
    <dgm:cxn modelId="{2374A1E0-1E84-49AB-935F-3EE30B4F955C}" type="presOf" srcId="{E27E8D1A-A83D-40EC-92AE-95D43741A187}" destId="{7D183C56-66CA-4A9C-8FA3-1BDD3E815432}" srcOrd="0" destOrd="6" presId="urn:microsoft.com/office/officeart/2005/8/layout/pList2"/>
    <dgm:cxn modelId="{934B0F88-56FB-49DB-BB6D-CE208DC75F9A}" type="presOf" srcId="{FAF2FAD1-92EB-4D3C-B7A2-1C463C84A0F1}" destId="{E9A047CD-919D-4A46-93F1-2671138A518B}" srcOrd="0" destOrd="6" presId="urn:microsoft.com/office/officeart/2005/8/layout/pList2"/>
    <dgm:cxn modelId="{F00A1737-0C64-4A31-B111-151D51F180DC}" type="presOf" srcId="{03DC25D6-932F-4034-8A01-A60FE2BCA2CA}" destId="{7D183C56-66CA-4A9C-8FA3-1BDD3E815432}" srcOrd="0" destOrd="4" presId="urn:microsoft.com/office/officeart/2005/8/layout/pList2"/>
    <dgm:cxn modelId="{C88A11E9-D8F0-4359-8BB8-07E8C34F5D03}" srcId="{7231C53F-067A-4A70-AADD-66396C740A8A}" destId="{89744367-F0BA-42BC-BCC9-902D715FA69A}" srcOrd="0" destOrd="0" parTransId="{B16C9F78-2E77-4A39-88F1-B0F99EB8CC7D}" sibTransId="{03E7427C-12DA-4A83-8A43-FFED06A117E3}"/>
    <dgm:cxn modelId="{6C797AE6-1E52-42D8-AA2C-4F2E1E0BCD26}" type="presOf" srcId="{113D1FD4-D66E-419C-8F03-0E6EAA61FA1B}" destId="{E9A047CD-919D-4A46-93F1-2671138A518B}" srcOrd="0" destOrd="5" presId="urn:microsoft.com/office/officeart/2005/8/layout/pList2"/>
    <dgm:cxn modelId="{4F05FC9A-0EB5-4BC7-8145-7F6213C50334}" srcId="{2D0316BE-73FB-4E96-B626-40D98EDAAA62}" destId="{941452AC-C8B8-4936-9277-4B3E143A8E57}" srcOrd="4" destOrd="0" parTransId="{C257AAE7-4279-4BB3-8C84-0489CAEDD2FA}" sibTransId="{81372F39-C6E1-47EF-83A9-D565E87EC101}"/>
    <dgm:cxn modelId="{72EA5EC0-8D43-4153-B2EB-A4B6F553664A}" srcId="{1FE8F693-5080-4346-8329-208638C76AD9}" destId="{E275675F-2421-40BD-85BC-A6CACA09438E}" srcOrd="4" destOrd="0" parTransId="{13A1C841-EAC2-47CC-974B-111BDCCC0E18}" sibTransId="{FF840099-1EB9-48BE-B90F-F782A5D938D2}"/>
    <dgm:cxn modelId="{32E489E7-F390-4FE4-8E02-26FE85591E4A}" srcId="{2D0316BE-73FB-4E96-B626-40D98EDAAA62}" destId="{BC3E02F7-4EB8-4059-B576-935FD66C78A7}" srcOrd="1" destOrd="0" parTransId="{63943C3D-DF48-4902-9FEF-FCD2E8F0E356}" sibTransId="{B3630A68-38DC-45A9-B524-9CFFCEAB73DD}"/>
    <dgm:cxn modelId="{99601825-7097-452C-9CCD-E05032159CAC}" srcId="{1FE8F693-5080-4346-8329-208638C76AD9}" destId="{A3445B06-E0FA-4568-9D17-DBFC7B6D9393}" srcOrd="2" destOrd="0" parTransId="{164919A7-51A0-4ACD-B4FE-57DCE78E38BB}" sibTransId="{F89C266A-7BBD-48B4-9F76-465E7174F52E}"/>
    <dgm:cxn modelId="{A4675F3E-30C3-4218-89AD-CEF276813CED}" type="presOf" srcId="{BC3E02F7-4EB8-4059-B576-935FD66C78A7}" destId="{FFC5F7C4-78BA-4048-BF85-35342ED0D2C2}" srcOrd="0" destOrd="2" presId="urn:microsoft.com/office/officeart/2005/8/layout/pList2"/>
    <dgm:cxn modelId="{18D79B7F-AEFD-47C3-8C7E-306DDBC9C1CE}" srcId="{89744367-F0BA-42BC-BCC9-902D715FA69A}" destId="{78A17E1F-B079-4A8D-8C04-2D95C4F1E821}" srcOrd="0" destOrd="0" parTransId="{3740AC4A-2909-42B1-82F0-97207195E8AF}" sibTransId="{E5ABCEC2-FB0A-4ED1-99C1-26AA453397B2}"/>
    <dgm:cxn modelId="{79CB51EA-BC65-4BD9-918E-39CBB52A356B}" type="presOf" srcId="{56E84DB6-F8AB-42A8-A716-4D729F2901E5}" destId="{E9A047CD-919D-4A46-93F1-2671138A518B}" srcOrd="0" destOrd="3" presId="urn:microsoft.com/office/officeart/2005/8/layout/pList2"/>
    <dgm:cxn modelId="{97591B31-1A25-43B7-8F94-EF59F8D4574C}" srcId="{89744367-F0BA-42BC-BCC9-902D715FA69A}" destId="{FAF2FAD1-92EB-4D3C-B7A2-1C463C84A0F1}" srcOrd="5" destOrd="0" parTransId="{4C13904D-05D0-4BC4-96EC-C2C77B43C425}" sibTransId="{B4C8976F-DC68-44EF-9E56-B4D819E3C1EF}"/>
    <dgm:cxn modelId="{01A41787-1654-47BB-ABE8-09FAC3B60B55}" srcId="{2D0316BE-73FB-4E96-B626-40D98EDAAA62}" destId="{8E27C78A-B358-4446-AFAD-C86624E46FA3}" srcOrd="5" destOrd="0" parTransId="{55C5BF80-560C-4CCE-8403-B5A5FD5A9959}" sibTransId="{5C426B60-76A3-4CDA-9684-96582FF87BE5}"/>
    <dgm:cxn modelId="{ECE9449A-D2A5-43F8-ACF9-BD1FA1BDB8E6}" srcId="{89744367-F0BA-42BC-BCC9-902D715FA69A}" destId="{56E84DB6-F8AB-42A8-A716-4D729F2901E5}" srcOrd="2" destOrd="0" parTransId="{ACC5FF30-BFC5-46C3-9F85-6C30FA7E70EC}" sibTransId="{7C678373-6606-4A3C-8CF6-DEDB1E9543F9}"/>
    <dgm:cxn modelId="{EB3242AA-E363-47B6-88F3-0CA3A0755050}" type="presOf" srcId="{1D93A482-5670-4F1F-8190-AF33F968EEC9}" destId="{D04F8ED3-0AEE-4321-B68A-7251D60572F8}" srcOrd="0" destOrd="0" presId="urn:microsoft.com/office/officeart/2005/8/layout/pList2"/>
    <dgm:cxn modelId="{B6EEC619-5085-4225-83AA-34A9A984C26C}" srcId="{89744367-F0BA-42BC-BCC9-902D715FA69A}" destId="{2D9EFA38-551E-4A48-825F-CF64F710CA76}" srcOrd="3" destOrd="0" parTransId="{EED74ACB-11E8-4B6B-8D31-D043D2C9CC5F}" sibTransId="{56854ADF-0C22-4B5C-AB79-14FD9C205DCA}"/>
    <dgm:cxn modelId="{F48F9A7F-F064-4EF5-B82C-263ECECE1DAA}" srcId="{2D0316BE-73FB-4E96-B626-40D98EDAAA62}" destId="{D35DD6D7-3463-423D-8B7F-813E09E4FED6}" srcOrd="7" destOrd="0" parTransId="{8CF7509E-4C20-4CB6-88D7-982FC02D7FBB}" sibTransId="{0F7EC2A6-FCFE-41E4-89C9-340FE6CD7B1D}"/>
    <dgm:cxn modelId="{6E8DA1A2-E3E0-42C9-9444-DE3E1AECA287}" type="presOf" srcId="{78A17E1F-B079-4A8D-8C04-2D95C4F1E821}" destId="{E9A047CD-919D-4A46-93F1-2671138A518B}" srcOrd="0" destOrd="1" presId="urn:microsoft.com/office/officeart/2005/8/layout/pList2"/>
    <dgm:cxn modelId="{A1212B29-58B5-4B69-AA2B-24D4B66ED4C9}" type="presOf" srcId="{2DC0B6BB-C23A-47F0-8E36-24A79242AA31}" destId="{FFC5F7C4-78BA-4048-BF85-35342ED0D2C2}" srcOrd="0" destOrd="7" presId="urn:microsoft.com/office/officeart/2005/8/layout/pList2"/>
    <dgm:cxn modelId="{DBDD9AAF-881D-40F8-B8D9-2D10BD372FC0}" type="presOf" srcId="{2D0316BE-73FB-4E96-B626-40D98EDAAA62}" destId="{FFC5F7C4-78BA-4048-BF85-35342ED0D2C2}" srcOrd="0" destOrd="0" presId="urn:microsoft.com/office/officeart/2005/8/layout/pList2"/>
    <dgm:cxn modelId="{9ED51C09-BF83-4172-92D8-0A4418272B69}" srcId="{7231C53F-067A-4A70-AADD-66396C740A8A}" destId="{2D0316BE-73FB-4E96-B626-40D98EDAAA62}" srcOrd="1" destOrd="0" parTransId="{7A1EAA6B-21F6-4474-9311-D8F092466E34}" sibTransId="{1D93A482-5670-4F1F-8190-AF33F968EEC9}"/>
    <dgm:cxn modelId="{E6F11115-7B9B-4225-8A74-AFF4D8970A9D}" type="presOf" srcId="{9148EF08-CD5A-4872-82CC-4918BF429CDD}" destId="{E9A047CD-919D-4A46-93F1-2671138A518B}" srcOrd="0" destOrd="2" presId="urn:microsoft.com/office/officeart/2005/8/layout/pList2"/>
    <dgm:cxn modelId="{98EE77B5-EDE7-4E94-8536-E62BB1369C8A}" srcId="{89744367-F0BA-42BC-BCC9-902D715FA69A}" destId="{964315E5-1190-4368-87E3-F5618077C85D}" srcOrd="6" destOrd="0" parTransId="{78A78F2A-3FE8-4A70-B596-19EC043BB3D4}" sibTransId="{E72A75FA-8B44-46DD-B80D-F9B3C15E0D55}"/>
    <dgm:cxn modelId="{41EF95F1-24D1-40B1-A1A8-C7D33EF9CA41}" type="presOf" srcId="{3C2B40C4-D936-4CE8-AA27-CC4E87D5C896}" destId="{FFC5F7C4-78BA-4048-BF85-35342ED0D2C2}" srcOrd="0" destOrd="1" presId="urn:microsoft.com/office/officeart/2005/8/layout/pList2"/>
    <dgm:cxn modelId="{CE8FBCAF-E345-4E69-A63D-4F09A9803F27}" type="presOf" srcId="{9BEC08D6-B8CB-4C94-9BBE-EEAC803D13A0}" destId="{FFC5F7C4-78BA-4048-BF85-35342ED0D2C2}" srcOrd="0" destOrd="4" presId="urn:microsoft.com/office/officeart/2005/8/layout/pList2"/>
    <dgm:cxn modelId="{5D57722B-0AD2-4B64-A557-9EE8648439A0}" type="presOf" srcId="{03E7427C-12DA-4A83-8A43-FFED06A117E3}" destId="{9C08D8D7-55B5-4E12-A0CF-66DC34363699}" srcOrd="0" destOrd="0" presId="urn:microsoft.com/office/officeart/2005/8/layout/pList2"/>
    <dgm:cxn modelId="{CC41E450-2618-4E58-BE5B-C001A2FC8FD2}" srcId="{89744367-F0BA-42BC-BCC9-902D715FA69A}" destId="{113D1FD4-D66E-419C-8F03-0E6EAA61FA1B}" srcOrd="4" destOrd="0" parTransId="{8C733711-9426-4453-984C-931EA02AEA27}" sibTransId="{BD49C57B-943B-4A28-AB34-C13415364C99}"/>
    <dgm:cxn modelId="{A39EB347-74CC-414A-ADFA-562DBB72C7F2}" type="presOf" srcId="{A5AB6CFB-EFE6-4095-A183-20D411373D10}" destId="{7D183C56-66CA-4A9C-8FA3-1BDD3E815432}" srcOrd="0" destOrd="2" presId="urn:microsoft.com/office/officeart/2005/8/layout/pList2"/>
    <dgm:cxn modelId="{0C919EFD-526C-41D5-B13A-B39746BFA678}" srcId="{1FE8F693-5080-4346-8329-208638C76AD9}" destId="{8FFDE30E-BC63-4189-876C-04612D94392C}" srcOrd="0" destOrd="0" parTransId="{44CB29B5-7980-4126-9292-809B1A7E65B4}" sibTransId="{29D108D9-5D63-4F58-AB58-400A2F7D385A}"/>
    <dgm:cxn modelId="{C319F308-EC59-48D2-909B-8DE1FB311B09}" srcId="{1FE8F693-5080-4346-8329-208638C76AD9}" destId="{A5AB6CFB-EFE6-4095-A183-20D411373D10}" srcOrd="1" destOrd="0" parTransId="{11D1B98F-0FA1-44D6-83A5-58DA2DEBB59A}" sibTransId="{BD06B0A2-824F-4C80-83E6-835F1E438B22}"/>
    <dgm:cxn modelId="{DC99DF9B-B238-480C-8243-BE20F4004963}" type="presOf" srcId="{8FFDE30E-BC63-4189-876C-04612D94392C}" destId="{7D183C56-66CA-4A9C-8FA3-1BDD3E815432}" srcOrd="0" destOrd="1" presId="urn:microsoft.com/office/officeart/2005/8/layout/pList2"/>
    <dgm:cxn modelId="{0E9B35CE-FBC2-474A-8CA9-E55680BADAA9}" type="presOf" srcId="{89744367-F0BA-42BC-BCC9-902D715FA69A}" destId="{E9A047CD-919D-4A46-93F1-2671138A518B}" srcOrd="0" destOrd="0" presId="urn:microsoft.com/office/officeart/2005/8/layout/pList2"/>
    <dgm:cxn modelId="{1FCDBA99-3247-4D59-916D-A2E054ABC081}" type="presOf" srcId="{1FE8F693-5080-4346-8329-208638C76AD9}" destId="{7D183C56-66CA-4A9C-8FA3-1BDD3E815432}" srcOrd="0" destOrd="0" presId="urn:microsoft.com/office/officeart/2005/8/layout/pList2"/>
    <dgm:cxn modelId="{FF60926A-F25B-4734-BD80-EC0243CAAD0E}" srcId="{2D0316BE-73FB-4E96-B626-40D98EDAAA62}" destId="{3C2B40C4-D936-4CE8-AA27-CC4E87D5C896}" srcOrd="0" destOrd="0" parTransId="{350BDA3B-A930-4DC7-87F9-F856FED9B0DD}" sibTransId="{266A2A66-C95F-44C0-9A2A-FEA16A272F7C}"/>
    <dgm:cxn modelId="{469DFE04-89EA-436F-8686-B753151FCCCB}" srcId="{2D0316BE-73FB-4E96-B626-40D98EDAAA62}" destId="{9BEC08D6-B8CB-4C94-9BBE-EEAC803D13A0}" srcOrd="3" destOrd="0" parTransId="{21845DAC-702F-401B-BF4D-3D3C78A53113}" sibTransId="{83AB879D-5C8A-452D-A5C2-7D14AC34138F}"/>
    <dgm:cxn modelId="{97E654D4-BA75-4EDA-B4F1-38E3B4D52C75}" type="presOf" srcId="{7231C53F-067A-4A70-AADD-66396C740A8A}" destId="{39772F3C-1925-4434-BAAA-938C7CB069E5}" srcOrd="0" destOrd="0" presId="urn:microsoft.com/office/officeart/2005/8/layout/pList2"/>
    <dgm:cxn modelId="{2317FCFD-12D7-457A-A54C-D416C76FE0F2}" type="presOf" srcId="{A3445B06-E0FA-4568-9D17-DBFC7B6D9393}" destId="{7D183C56-66CA-4A9C-8FA3-1BDD3E815432}" srcOrd="0" destOrd="3" presId="urn:microsoft.com/office/officeart/2005/8/layout/pList2"/>
    <dgm:cxn modelId="{5E7AB5C8-B358-4A04-BD58-7F3AA2DA667A}" srcId="{2D0316BE-73FB-4E96-B626-40D98EDAAA62}" destId="{FA000575-14C6-4581-9DAD-DAFC5A7D1B7F}" srcOrd="2" destOrd="0" parTransId="{8FC431C5-B6F0-4AAE-8A44-E68229191ED6}" sibTransId="{5ABFF40A-7E91-4289-AD77-772D5644AF8E}"/>
    <dgm:cxn modelId="{FE31739C-0129-4176-B5BB-4E49E221ED19}" type="presOf" srcId="{2D9EFA38-551E-4A48-825F-CF64F710CA76}" destId="{E9A047CD-919D-4A46-93F1-2671138A518B}" srcOrd="0" destOrd="4" presId="urn:microsoft.com/office/officeart/2005/8/layout/pList2"/>
    <dgm:cxn modelId="{9F5C8896-2375-4D30-A2E9-CF85CBC5595E}" type="presOf" srcId="{941452AC-C8B8-4936-9277-4B3E143A8E57}" destId="{FFC5F7C4-78BA-4048-BF85-35342ED0D2C2}" srcOrd="0" destOrd="5" presId="urn:microsoft.com/office/officeart/2005/8/layout/pList2"/>
    <dgm:cxn modelId="{9D7FD42A-4622-4C93-AAEA-B4C6D9ABE725}" srcId="{1FE8F693-5080-4346-8329-208638C76AD9}" destId="{03DC25D6-932F-4034-8A01-A60FE2BCA2CA}" srcOrd="3" destOrd="0" parTransId="{CF4D59E7-36C3-4775-8797-A654E908EF7F}" sibTransId="{82B685BA-018A-42F3-8C34-03511BA69769}"/>
    <dgm:cxn modelId="{1D2B5049-85C4-4773-8B11-D1272A54F959}" srcId="{2D0316BE-73FB-4E96-B626-40D98EDAAA62}" destId="{2DC0B6BB-C23A-47F0-8E36-24A79242AA31}" srcOrd="6" destOrd="0" parTransId="{86E7DCC4-4230-475E-8E28-B79C5B287E84}" sibTransId="{6F222F07-0CCD-427D-BFE7-DCB728E28B2B}"/>
    <dgm:cxn modelId="{732D6864-BDA0-4724-95A5-FC328D0F88F9}" type="presOf" srcId="{FA000575-14C6-4581-9DAD-DAFC5A7D1B7F}" destId="{FFC5F7C4-78BA-4048-BF85-35342ED0D2C2}" srcOrd="0" destOrd="3" presId="urn:microsoft.com/office/officeart/2005/8/layout/pList2"/>
    <dgm:cxn modelId="{A5191CCF-45D0-4999-B247-A881B0A51617}" srcId="{7231C53F-067A-4A70-AADD-66396C740A8A}" destId="{1FE8F693-5080-4346-8329-208638C76AD9}" srcOrd="2" destOrd="0" parTransId="{9846DE95-5073-4DA1-A738-959D81CC1287}" sibTransId="{06E7A01C-0DC1-4923-BEEC-829CBC4AF6E7}"/>
    <dgm:cxn modelId="{693C2D67-5ACD-4CE9-9F1A-C726FB665095}" srcId="{1FE8F693-5080-4346-8329-208638C76AD9}" destId="{E27E8D1A-A83D-40EC-92AE-95D43741A187}" srcOrd="5" destOrd="0" parTransId="{50CF8600-E906-4679-BEC0-E22AC6ABF7DD}" sibTransId="{2AFA0530-22EB-413A-B76D-EBBB23308485}"/>
    <dgm:cxn modelId="{9454FEA9-33A3-4006-9218-3C266CEF14B4}" type="presOf" srcId="{964315E5-1190-4368-87E3-F5618077C85D}" destId="{E9A047CD-919D-4A46-93F1-2671138A518B}" srcOrd="0" destOrd="7" presId="urn:microsoft.com/office/officeart/2005/8/layout/pList2"/>
    <dgm:cxn modelId="{BEF6EA2F-B108-41DA-A07F-5A2A43593786}" srcId="{89744367-F0BA-42BC-BCC9-902D715FA69A}" destId="{9148EF08-CD5A-4872-82CC-4918BF429CDD}" srcOrd="1" destOrd="0" parTransId="{32665D88-5C5E-4029-B1E2-442B798EB417}" sibTransId="{0F340B3F-37C4-46B1-914E-F6F5E35FD667}"/>
    <dgm:cxn modelId="{7D047121-1B31-4D0E-BD7A-43A0E6F29E3B}" type="presParOf" srcId="{39772F3C-1925-4434-BAAA-938C7CB069E5}" destId="{7F1C7880-257F-4124-AF8A-5CA5C6C7FAC9}" srcOrd="0" destOrd="0" presId="urn:microsoft.com/office/officeart/2005/8/layout/pList2"/>
    <dgm:cxn modelId="{BB62F9A6-BF68-4118-87EC-3D424AC56F44}" type="presParOf" srcId="{39772F3C-1925-4434-BAAA-938C7CB069E5}" destId="{24032488-8CDE-4A66-8775-77EE1DC9258B}" srcOrd="1" destOrd="0" presId="urn:microsoft.com/office/officeart/2005/8/layout/pList2"/>
    <dgm:cxn modelId="{383C47CB-620E-40FF-96D9-CCCE40EEC4E5}" type="presParOf" srcId="{24032488-8CDE-4A66-8775-77EE1DC9258B}" destId="{229B81E3-C790-4CED-9F5B-FCDEC4DA1F4A}" srcOrd="0" destOrd="0" presId="urn:microsoft.com/office/officeart/2005/8/layout/pList2"/>
    <dgm:cxn modelId="{261E8F02-2BFF-4C8C-A1A5-A594E8D09E2D}" type="presParOf" srcId="{229B81E3-C790-4CED-9F5B-FCDEC4DA1F4A}" destId="{E9A047CD-919D-4A46-93F1-2671138A518B}" srcOrd="0" destOrd="0" presId="urn:microsoft.com/office/officeart/2005/8/layout/pList2"/>
    <dgm:cxn modelId="{0FC3F732-6C90-4FB4-9040-70D8D442558A}" type="presParOf" srcId="{229B81E3-C790-4CED-9F5B-FCDEC4DA1F4A}" destId="{95BDFFA9-2EAC-40D7-8F0D-DE4F5D9F7897}" srcOrd="1" destOrd="0" presId="urn:microsoft.com/office/officeart/2005/8/layout/pList2"/>
    <dgm:cxn modelId="{20E5FA04-7926-4045-B553-231A76286A08}" type="presParOf" srcId="{229B81E3-C790-4CED-9F5B-FCDEC4DA1F4A}" destId="{531A856F-1C05-47F2-9363-29C4FD2CBEE4}" srcOrd="2" destOrd="0" presId="urn:microsoft.com/office/officeart/2005/8/layout/pList2"/>
    <dgm:cxn modelId="{2F49D49F-6CD3-4067-8D9A-4E095BB30F93}" type="presParOf" srcId="{24032488-8CDE-4A66-8775-77EE1DC9258B}" destId="{9C08D8D7-55B5-4E12-A0CF-66DC34363699}" srcOrd="1" destOrd="0" presId="urn:microsoft.com/office/officeart/2005/8/layout/pList2"/>
    <dgm:cxn modelId="{EA9EAE39-FF85-4F84-A3FA-2BAAAD81D0E9}" type="presParOf" srcId="{24032488-8CDE-4A66-8775-77EE1DC9258B}" destId="{3F7B2F5D-0DDE-4F59-ADE6-2FC91ECF94D1}" srcOrd="2" destOrd="0" presId="urn:microsoft.com/office/officeart/2005/8/layout/pList2"/>
    <dgm:cxn modelId="{FA9F1A2A-AB89-4EA0-978D-D02AA59FF9F2}" type="presParOf" srcId="{3F7B2F5D-0DDE-4F59-ADE6-2FC91ECF94D1}" destId="{FFC5F7C4-78BA-4048-BF85-35342ED0D2C2}" srcOrd="0" destOrd="0" presId="urn:microsoft.com/office/officeart/2005/8/layout/pList2"/>
    <dgm:cxn modelId="{8AD401F8-8A6D-495C-8A31-0AC7980888CF}" type="presParOf" srcId="{3F7B2F5D-0DDE-4F59-ADE6-2FC91ECF94D1}" destId="{E3057BAC-87E7-41F4-9BCF-7C07526D1BA3}" srcOrd="1" destOrd="0" presId="urn:microsoft.com/office/officeart/2005/8/layout/pList2"/>
    <dgm:cxn modelId="{827F1F30-E494-4DE2-94F9-3CC26DCE3976}" type="presParOf" srcId="{3F7B2F5D-0DDE-4F59-ADE6-2FC91ECF94D1}" destId="{2210EEA4-64E7-4C4E-82E4-3E33D833AF93}" srcOrd="2" destOrd="0" presId="urn:microsoft.com/office/officeart/2005/8/layout/pList2"/>
    <dgm:cxn modelId="{43529702-1FA9-48AD-9B79-05D1008CFFED}" type="presParOf" srcId="{24032488-8CDE-4A66-8775-77EE1DC9258B}" destId="{D04F8ED3-0AEE-4321-B68A-7251D60572F8}" srcOrd="3" destOrd="0" presId="urn:microsoft.com/office/officeart/2005/8/layout/pList2"/>
    <dgm:cxn modelId="{BCBE1FE7-BCCC-4C8A-A327-86E95424EFDD}" type="presParOf" srcId="{24032488-8CDE-4A66-8775-77EE1DC9258B}" destId="{01613E6E-2ED8-46E7-A521-20B15D4C5B69}" srcOrd="4" destOrd="0" presId="urn:microsoft.com/office/officeart/2005/8/layout/pList2"/>
    <dgm:cxn modelId="{C2A2BE25-F792-48A2-960B-99F2E109A751}" type="presParOf" srcId="{01613E6E-2ED8-46E7-A521-20B15D4C5B69}" destId="{7D183C56-66CA-4A9C-8FA3-1BDD3E815432}" srcOrd="0" destOrd="0" presId="urn:microsoft.com/office/officeart/2005/8/layout/pList2"/>
    <dgm:cxn modelId="{5A9E882A-FA05-407D-B77C-6BED28B8F16F}" type="presParOf" srcId="{01613E6E-2ED8-46E7-A521-20B15D4C5B69}" destId="{BDAAFB3E-73C4-4D8D-9D2F-C1CB998426DB}" srcOrd="1" destOrd="0" presId="urn:microsoft.com/office/officeart/2005/8/layout/pList2"/>
    <dgm:cxn modelId="{EFE96C98-599E-4304-B7F3-73E68B1FB347}" type="presParOf" srcId="{01613E6E-2ED8-46E7-A521-20B15D4C5B69}" destId="{48BE870A-3111-43F2-A9FA-AC870CC625D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31C53F-067A-4A70-AADD-66396C740A8A}" type="doc">
      <dgm:prSet loTypeId="urn:microsoft.com/office/officeart/2005/8/layout/pList2" loCatId="list" qsTypeId="urn:microsoft.com/office/officeart/2005/8/quickstyle/simple5" qsCatId="simple" csTypeId="urn:microsoft.com/office/officeart/2005/8/colors/accent6_2" csCatId="accent6" phldr="1"/>
      <dgm:spPr/>
    </dgm:pt>
    <dgm:pt modelId="{89744367-F0BA-42BC-BCC9-902D715FA69A}">
      <dgm:prSet phldrT="[Text]" custT="1"/>
      <dgm:spPr/>
      <dgm:t>
        <a:bodyPr/>
        <a:lstStyle/>
        <a:p>
          <a:r>
            <a:rPr lang="en-US" sz="2400" b="1" dirty="0" smtClean="0"/>
            <a:t>AGRI 82</a:t>
          </a:r>
          <a:endParaRPr lang="en-US" sz="2400" b="1" dirty="0"/>
        </a:p>
      </dgm:t>
    </dgm:pt>
    <dgm:pt modelId="{B16C9F78-2E77-4A39-88F1-B0F99EB8CC7D}" type="parTrans" cxnId="{C88A11E9-D8F0-4359-8BB8-07E8C34F5D03}">
      <dgm:prSet/>
      <dgm:spPr/>
      <dgm:t>
        <a:bodyPr/>
        <a:lstStyle/>
        <a:p>
          <a:endParaRPr lang="en-US"/>
        </a:p>
      </dgm:t>
    </dgm:pt>
    <dgm:pt modelId="{03E7427C-12DA-4A83-8A43-FFED06A117E3}" type="sibTrans" cxnId="{C88A11E9-D8F0-4359-8BB8-07E8C34F5D03}">
      <dgm:prSet/>
      <dgm:spPr/>
      <dgm:t>
        <a:bodyPr/>
        <a:lstStyle/>
        <a:p>
          <a:endParaRPr lang="en-US"/>
        </a:p>
      </dgm:t>
    </dgm:pt>
    <dgm:pt modelId="{2D0316BE-73FB-4E96-B626-40D98EDAAA62}">
      <dgm:prSet phldrT="[Text]" custT="1"/>
      <dgm:spPr/>
      <dgm:t>
        <a:bodyPr/>
        <a:lstStyle/>
        <a:p>
          <a:r>
            <a:rPr lang="en-US" sz="2400" b="1" dirty="0" smtClean="0"/>
            <a:t>AGRI </a:t>
          </a:r>
          <a:r>
            <a:rPr lang="en-US" sz="2400" b="1" dirty="0" err="1" smtClean="0"/>
            <a:t>Humic</a:t>
          </a:r>
          <a:r>
            <a:rPr lang="en-US" sz="2400" b="1" dirty="0" smtClean="0"/>
            <a:t> </a:t>
          </a:r>
          <a:endParaRPr lang="en-US" sz="2400" b="1" dirty="0"/>
        </a:p>
      </dgm:t>
    </dgm:pt>
    <dgm:pt modelId="{7A1EAA6B-21F6-4474-9311-D8F092466E34}" type="parTrans" cxnId="{9ED51C09-BF83-4172-92D8-0A4418272B69}">
      <dgm:prSet/>
      <dgm:spPr/>
      <dgm:t>
        <a:bodyPr/>
        <a:lstStyle/>
        <a:p>
          <a:endParaRPr lang="en-US"/>
        </a:p>
      </dgm:t>
    </dgm:pt>
    <dgm:pt modelId="{1D93A482-5670-4F1F-8190-AF33F968EEC9}" type="sibTrans" cxnId="{9ED51C09-BF83-4172-92D8-0A4418272B69}">
      <dgm:prSet/>
      <dgm:spPr/>
      <dgm:t>
        <a:bodyPr/>
        <a:lstStyle/>
        <a:p>
          <a:endParaRPr lang="en-US"/>
        </a:p>
      </dgm:t>
    </dgm:pt>
    <dgm:pt modelId="{1FE8F693-5080-4346-8329-208638C76AD9}">
      <dgm:prSet phldrT="[Text]" custT="1"/>
      <dgm:spPr/>
      <dgm:t>
        <a:bodyPr/>
        <a:lstStyle/>
        <a:p>
          <a:r>
            <a:rPr lang="en-US" sz="2400" b="1" dirty="0" smtClean="0"/>
            <a:t>AGRI Moss</a:t>
          </a:r>
          <a:endParaRPr lang="en-US" sz="2400" b="1" dirty="0"/>
        </a:p>
      </dgm:t>
    </dgm:pt>
    <dgm:pt modelId="{9846DE95-5073-4DA1-A738-959D81CC1287}" type="parTrans" cxnId="{A5191CCF-45D0-4999-B247-A881B0A51617}">
      <dgm:prSet/>
      <dgm:spPr/>
      <dgm:t>
        <a:bodyPr/>
        <a:lstStyle/>
        <a:p>
          <a:endParaRPr lang="en-US"/>
        </a:p>
      </dgm:t>
    </dgm:pt>
    <dgm:pt modelId="{06E7A01C-0DC1-4923-BEEC-829CBC4AF6E7}" type="sibTrans" cxnId="{A5191CCF-45D0-4999-B247-A881B0A51617}">
      <dgm:prSet/>
      <dgm:spPr/>
      <dgm:t>
        <a:bodyPr/>
        <a:lstStyle/>
        <a:p>
          <a:endParaRPr lang="en-US"/>
        </a:p>
      </dgm:t>
    </dgm:pt>
    <dgm:pt modelId="{78A17E1F-B079-4A8D-8C04-2D95C4F1E821}">
      <dgm:prSet phldrT="[Text]" custT="1"/>
      <dgm:spPr/>
      <dgm:t>
        <a:bodyPr/>
        <a:lstStyle/>
        <a:p>
          <a:r>
            <a:rPr lang="en-US" sz="1600" dirty="0" smtClean="0"/>
            <a:t>Can be used with all sprays – inorganic and organic</a:t>
          </a:r>
          <a:endParaRPr lang="en-US" sz="1600" dirty="0"/>
        </a:p>
      </dgm:t>
    </dgm:pt>
    <dgm:pt modelId="{3740AC4A-2909-42B1-82F0-97207195E8AF}" type="parTrans" cxnId="{18D79B7F-AEFD-47C3-8C7E-306DDBC9C1CE}">
      <dgm:prSet/>
      <dgm:spPr/>
      <dgm:t>
        <a:bodyPr/>
        <a:lstStyle/>
        <a:p>
          <a:endParaRPr lang="en-US"/>
        </a:p>
      </dgm:t>
    </dgm:pt>
    <dgm:pt modelId="{E5ABCEC2-FB0A-4ED1-99C1-26AA453397B2}" type="sibTrans" cxnId="{18D79B7F-AEFD-47C3-8C7E-306DDBC9C1CE}">
      <dgm:prSet/>
      <dgm:spPr/>
      <dgm:t>
        <a:bodyPr/>
        <a:lstStyle/>
        <a:p>
          <a:endParaRPr lang="en-US"/>
        </a:p>
      </dgm:t>
    </dgm:pt>
    <dgm:pt modelId="{FAF2FAD1-92EB-4D3C-B7A2-1C463C84A0F1}">
      <dgm:prSet phldrT="[Text]" custT="1"/>
      <dgm:spPr/>
      <dgm:t>
        <a:bodyPr/>
        <a:lstStyle/>
        <a:p>
          <a:r>
            <a:rPr lang="en-US" sz="1500" dirty="0" smtClean="0"/>
            <a:t>Makes the spray in the mist form that makes any product available to the plant more efficiently </a:t>
          </a:r>
          <a:endParaRPr lang="en-US" sz="1500" dirty="0"/>
        </a:p>
      </dgm:t>
    </dgm:pt>
    <dgm:pt modelId="{4C13904D-05D0-4BC4-96EC-C2C77B43C425}" type="parTrans" cxnId="{97591B31-1A25-43B7-8F94-EF59F8D4574C}">
      <dgm:prSet/>
      <dgm:spPr/>
      <dgm:t>
        <a:bodyPr/>
        <a:lstStyle/>
        <a:p>
          <a:endParaRPr lang="en-US"/>
        </a:p>
      </dgm:t>
    </dgm:pt>
    <dgm:pt modelId="{B4C8976F-DC68-44EF-9E56-B4D819E3C1EF}" type="sibTrans" cxnId="{97591B31-1A25-43B7-8F94-EF59F8D4574C}">
      <dgm:prSet/>
      <dgm:spPr/>
      <dgm:t>
        <a:bodyPr/>
        <a:lstStyle/>
        <a:p>
          <a:endParaRPr lang="en-US"/>
        </a:p>
      </dgm:t>
    </dgm:pt>
    <dgm:pt modelId="{964315E5-1190-4368-87E3-F5618077C85D}">
      <dgm:prSet phldrT="[Text]" custT="1"/>
      <dgm:spPr/>
      <dgm:t>
        <a:bodyPr/>
        <a:lstStyle/>
        <a:p>
          <a:endParaRPr lang="en-US" sz="1800" dirty="0"/>
        </a:p>
      </dgm:t>
    </dgm:pt>
    <dgm:pt modelId="{78A78F2A-3FE8-4A70-B596-19EC043BB3D4}" type="parTrans" cxnId="{98EE77B5-EDE7-4E94-8536-E62BB1369C8A}">
      <dgm:prSet/>
      <dgm:spPr/>
      <dgm:t>
        <a:bodyPr/>
        <a:lstStyle/>
        <a:p>
          <a:endParaRPr lang="en-US"/>
        </a:p>
      </dgm:t>
    </dgm:pt>
    <dgm:pt modelId="{E72A75FA-8B44-46DD-B80D-F9B3C15E0D55}" type="sibTrans" cxnId="{98EE77B5-EDE7-4E94-8536-E62BB1369C8A}">
      <dgm:prSet/>
      <dgm:spPr/>
      <dgm:t>
        <a:bodyPr/>
        <a:lstStyle/>
        <a:p>
          <a:endParaRPr lang="en-US"/>
        </a:p>
      </dgm:t>
    </dgm:pt>
    <dgm:pt modelId="{3C2B40C4-D936-4CE8-AA27-CC4E87D5C896}">
      <dgm:prSet phldrT="[Text]" custT="1"/>
      <dgm:spPr/>
      <dgm:t>
        <a:bodyPr/>
        <a:lstStyle/>
        <a:p>
          <a:r>
            <a:rPr lang="en-US" sz="1500" b="0" dirty="0" smtClean="0"/>
            <a:t>Seed treatment, can be used with </a:t>
          </a:r>
          <a:r>
            <a:rPr lang="en-US" sz="1500" b="0" dirty="0" err="1" smtClean="0"/>
            <a:t>Agri-Biofungicide</a:t>
          </a:r>
          <a:endParaRPr lang="en-US" sz="1500" b="0" dirty="0"/>
        </a:p>
      </dgm:t>
    </dgm:pt>
    <dgm:pt modelId="{350BDA3B-A930-4DC7-87F9-F856FED9B0DD}" type="parTrans" cxnId="{FF60926A-F25B-4734-BD80-EC0243CAAD0E}">
      <dgm:prSet/>
      <dgm:spPr/>
      <dgm:t>
        <a:bodyPr/>
        <a:lstStyle/>
        <a:p>
          <a:endParaRPr lang="en-US"/>
        </a:p>
      </dgm:t>
    </dgm:pt>
    <dgm:pt modelId="{266A2A66-C95F-44C0-9A2A-FEA16A272F7C}" type="sibTrans" cxnId="{FF60926A-F25B-4734-BD80-EC0243CAAD0E}">
      <dgm:prSet/>
      <dgm:spPr/>
      <dgm:t>
        <a:bodyPr/>
        <a:lstStyle/>
        <a:p>
          <a:endParaRPr lang="en-US"/>
        </a:p>
      </dgm:t>
    </dgm:pt>
    <dgm:pt modelId="{8E27C78A-B358-4446-AFAD-C86624E46FA3}">
      <dgm:prSet phldrT="[Text]"/>
      <dgm:spPr/>
      <dgm:t>
        <a:bodyPr/>
        <a:lstStyle/>
        <a:p>
          <a:endParaRPr lang="en-US" sz="2300" dirty="0"/>
        </a:p>
      </dgm:t>
    </dgm:pt>
    <dgm:pt modelId="{55C5BF80-560C-4CCE-8403-B5A5FD5A9959}" type="parTrans" cxnId="{01A41787-1654-47BB-ABE8-09FAC3B60B55}">
      <dgm:prSet/>
      <dgm:spPr/>
      <dgm:t>
        <a:bodyPr/>
        <a:lstStyle/>
        <a:p>
          <a:endParaRPr lang="en-US"/>
        </a:p>
      </dgm:t>
    </dgm:pt>
    <dgm:pt modelId="{5C426B60-76A3-4CDA-9684-96582FF87BE5}" type="sibTrans" cxnId="{01A41787-1654-47BB-ABE8-09FAC3B60B55}">
      <dgm:prSet/>
      <dgm:spPr/>
      <dgm:t>
        <a:bodyPr/>
        <a:lstStyle/>
        <a:p>
          <a:endParaRPr lang="en-US"/>
        </a:p>
      </dgm:t>
    </dgm:pt>
    <dgm:pt modelId="{2DC0B6BB-C23A-47F0-8E36-24A79242AA31}">
      <dgm:prSet phldrT="[Text]"/>
      <dgm:spPr/>
      <dgm:t>
        <a:bodyPr/>
        <a:lstStyle/>
        <a:p>
          <a:endParaRPr lang="en-US" sz="2300" dirty="0"/>
        </a:p>
      </dgm:t>
    </dgm:pt>
    <dgm:pt modelId="{86E7DCC4-4230-475E-8E28-B79C5B287E84}" type="parTrans" cxnId="{1D2B5049-85C4-4773-8B11-D1272A54F959}">
      <dgm:prSet/>
      <dgm:spPr/>
      <dgm:t>
        <a:bodyPr/>
        <a:lstStyle/>
        <a:p>
          <a:endParaRPr lang="en-US"/>
        </a:p>
      </dgm:t>
    </dgm:pt>
    <dgm:pt modelId="{6F222F07-0CCD-427D-BFE7-DCB728E28B2B}" type="sibTrans" cxnId="{1D2B5049-85C4-4773-8B11-D1272A54F959}">
      <dgm:prSet/>
      <dgm:spPr/>
      <dgm:t>
        <a:bodyPr/>
        <a:lstStyle/>
        <a:p>
          <a:endParaRPr lang="en-US"/>
        </a:p>
      </dgm:t>
    </dgm:pt>
    <dgm:pt modelId="{D35DD6D7-3463-423D-8B7F-813E09E4FED6}">
      <dgm:prSet phldrT="[Text]"/>
      <dgm:spPr/>
      <dgm:t>
        <a:bodyPr/>
        <a:lstStyle/>
        <a:p>
          <a:endParaRPr lang="en-US" sz="2300" dirty="0"/>
        </a:p>
      </dgm:t>
    </dgm:pt>
    <dgm:pt modelId="{8CF7509E-4C20-4CB6-88D7-982FC02D7FBB}" type="parTrans" cxnId="{F48F9A7F-F064-4EF5-B82C-263ECECE1DAA}">
      <dgm:prSet/>
      <dgm:spPr/>
      <dgm:t>
        <a:bodyPr/>
        <a:lstStyle/>
        <a:p>
          <a:endParaRPr lang="en-US"/>
        </a:p>
      </dgm:t>
    </dgm:pt>
    <dgm:pt modelId="{0F7EC2A6-FCFE-41E4-89C9-340FE6CD7B1D}" type="sibTrans" cxnId="{F48F9A7F-F064-4EF5-B82C-263ECECE1DAA}">
      <dgm:prSet/>
      <dgm:spPr/>
      <dgm:t>
        <a:bodyPr/>
        <a:lstStyle/>
        <a:p>
          <a:endParaRPr lang="en-US"/>
        </a:p>
      </dgm:t>
    </dgm:pt>
    <dgm:pt modelId="{E27E8D1A-A83D-40EC-92AE-95D43741A187}">
      <dgm:prSet phldrT="[Text]" custT="1"/>
      <dgm:spPr/>
      <dgm:t>
        <a:bodyPr/>
        <a:lstStyle/>
        <a:p>
          <a:r>
            <a:rPr lang="en-US" sz="1600" dirty="0" smtClean="0"/>
            <a:t>20 days before flowering</a:t>
          </a:r>
          <a:endParaRPr lang="en-US" sz="1600" dirty="0"/>
        </a:p>
      </dgm:t>
    </dgm:pt>
    <dgm:pt modelId="{50CF8600-E906-4679-BEC0-E22AC6ABF7DD}" type="parTrans" cxnId="{693C2D67-5ACD-4CE9-9F1A-C726FB665095}">
      <dgm:prSet/>
      <dgm:spPr/>
      <dgm:t>
        <a:bodyPr/>
        <a:lstStyle/>
        <a:p>
          <a:endParaRPr lang="en-US"/>
        </a:p>
      </dgm:t>
    </dgm:pt>
    <dgm:pt modelId="{2AFA0530-22EB-413A-B76D-EBBB23308485}" type="sibTrans" cxnId="{693C2D67-5ACD-4CE9-9F1A-C726FB665095}">
      <dgm:prSet/>
      <dgm:spPr/>
      <dgm:t>
        <a:bodyPr/>
        <a:lstStyle/>
        <a:p>
          <a:endParaRPr lang="en-US"/>
        </a:p>
      </dgm:t>
    </dgm:pt>
    <dgm:pt modelId="{8FFDE30E-BC63-4189-876C-04612D94392C}">
      <dgm:prSet phldrT="[Text]" custT="1"/>
      <dgm:spPr/>
      <dgm:t>
        <a:bodyPr/>
        <a:lstStyle/>
        <a:p>
          <a:endParaRPr lang="en-US" sz="1500" dirty="0"/>
        </a:p>
      </dgm:t>
    </dgm:pt>
    <dgm:pt modelId="{44CB29B5-7980-4126-9292-809B1A7E65B4}" type="parTrans" cxnId="{0C919EFD-526C-41D5-B13A-B39746BFA678}">
      <dgm:prSet/>
      <dgm:spPr/>
      <dgm:t>
        <a:bodyPr/>
        <a:lstStyle/>
        <a:p>
          <a:endParaRPr lang="en-US"/>
        </a:p>
      </dgm:t>
    </dgm:pt>
    <dgm:pt modelId="{29D108D9-5D63-4F58-AB58-400A2F7D385A}" type="sibTrans" cxnId="{0C919EFD-526C-41D5-B13A-B39746BFA678}">
      <dgm:prSet/>
      <dgm:spPr/>
      <dgm:t>
        <a:bodyPr/>
        <a:lstStyle/>
        <a:p>
          <a:endParaRPr lang="en-US"/>
        </a:p>
      </dgm:t>
    </dgm:pt>
    <dgm:pt modelId="{941452AC-C8B8-4936-9277-4B3E143A8E57}">
      <dgm:prSet phldrT="[Text]" custT="1"/>
      <dgm:spPr/>
      <dgm:t>
        <a:bodyPr/>
        <a:lstStyle/>
        <a:p>
          <a:endParaRPr lang="en-US" sz="2300" b="1" dirty="0"/>
        </a:p>
      </dgm:t>
    </dgm:pt>
    <dgm:pt modelId="{C257AAE7-4279-4BB3-8C84-0489CAEDD2FA}" type="parTrans" cxnId="{4F05FC9A-0EB5-4BC7-8145-7F6213C50334}">
      <dgm:prSet/>
      <dgm:spPr/>
      <dgm:t>
        <a:bodyPr/>
        <a:lstStyle/>
        <a:p>
          <a:endParaRPr lang="en-US"/>
        </a:p>
      </dgm:t>
    </dgm:pt>
    <dgm:pt modelId="{81372F39-C6E1-47EF-83A9-D565E87EC101}" type="sibTrans" cxnId="{4F05FC9A-0EB5-4BC7-8145-7F6213C50334}">
      <dgm:prSet/>
      <dgm:spPr/>
      <dgm:t>
        <a:bodyPr/>
        <a:lstStyle/>
        <a:p>
          <a:endParaRPr lang="en-US"/>
        </a:p>
      </dgm:t>
    </dgm:pt>
    <dgm:pt modelId="{5DD5AA8F-134C-4EE3-AB01-ADEC9D981028}">
      <dgm:prSet phldrT="[Text]" custT="1"/>
      <dgm:spPr/>
      <dgm:t>
        <a:bodyPr/>
        <a:lstStyle/>
        <a:p>
          <a:r>
            <a:rPr lang="en-US" sz="1500" b="0" dirty="0" smtClean="0"/>
            <a:t>Soil treatment can be done</a:t>
          </a:r>
          <a:endParaRPr lang="en-US" sz="1500" b="0" dirty="0"/>
        </a:p>
      </dgm:t>
    </dgm:pt>
    <dgm:pt modelId="{853A6F1F-53AE-46A9-A870-CE6A886DB783}" type="parTrans" cxnId="{6DC4B37A-38AC-491C-97CF-C40EDEF3A435}">
      <dgm:prSet/>
      <dgm:spPr/>
      <dgm:t>
        <a:bodyPr/>
        <a:lstStyle/>
        <a:p>
          <a:endParaRPr lang="en-US"/>
        </a:p>
      </dgm:t>
    </dgm:pt>
    <dgm:pt modelId="{DBFDB6A2-ABCA-40DB-B90C-7176C4BA3907}" type="sibTrans" cxnId="{6DC4B37A-38AC-491C-97CF-C40EDEF3A435}">
      <dgm:prSet/>
      <dgm:spPr/>
      <dgm:t>
        <a:bodyPr/>
        <a:lstStyle/>
        <a:p>
          <a:endParaRPr lang="en-US"/>
        </a:p>
      </dgm:t>
    </dgm:pt>
    <dgm:pt modelId="{2D87EEBB-4834-48CD-8876-221DC39A4338}">
      <dgm:prSet phldrT="[Text]" custT="1"/>
      <dgm:spPr/>
      <dgm:t>
        <a:bodyPr/>
        <a:lstStyle/>
        <a:p>
          <a:r>
            <a:rPr lang="en-US" sz="1500" b="0" dirty="0" smtClean="0"/>
            <a:t>Foliar spray can be done.</a:t>
          </a:r>
          <a:endParaRPr lang="en-US" sz="1500" b="0" dirty="0"/>
        </a:p>
      </dgm:t>
    </dgm:pt>
    <dgm:pt modelId="{9DCB13B0-83CB-4B23-8CBA-B1EA5EAEFE64}" type="parTrans" cxnId="{7FD60672-A22A-4097-8A00-594EA51CF619}">
      <dgm:prSet/>
      <dgm:spPr/>
      <dgm:t>
        <a:bodyPr/>
        <a:lstStyle/>
        <a:p>
          <a:endParaRPr lang="en-US"/>
        </a:p>
      </dgm:t>
    </dgm:pt>
    <dgm:pt modelId="{5E37738E-34E8-4019-B006-39F6FD27B0D5}" type="sibTrans" cxnId="{7FD60672-A22A-4097-8A00-594EA51CF619}">
      <dgm:prSet/>
      <dgm:spPr/>
      <dgm:t>
        <a:bodyPr/>
        <a:lstStyle/>
        <a:p>
          <a:endParaRPr lang="en-US"/>
        </a:p>
      </dgm:t>
    </dgm:pt>
    <dgm:pt modelId="{3732E750-6B32-4515-9BB9-93E55AFF7145}">
      <dgm:prSet phldrT="[Text]" custT="1"/>
      <dgm:spPr/>
      <dgm:t>
        <a:bodyPr/>
        <a:lstStyle/>
        <a:p>
          <a:r>
            <a:rPr lang="en-US" sz="1500" b="0" dirty="0" smtClean="0"/>
            <a:t>Can be used in combination with other products also</a:t>
          </a:r>
          <a:endParaRPr lang="en-US" sz="1500" b="0" dirty="0"/>
        </a:p>
      </dgm:t>
    </dgm:pt>
    <dgm:pt modelId="{493B7B30-5016-4534-B3A5-FBD8A0555695}" type="parTrans" cxnId="{F4B808E2-7010-4A43-A747-B338199E10F0}">
      <dgm:prSet/>
      <dgm:spPr/>
      <dgm:t>
        <a:bodyPr/>
        <a:lstStyle/>
        <a:p>
          <a:endParaRPr lang="en-US"/>
        </a:p>
      </dgm:t>
    </dgm:pt>
    <dgm:pt modelId="{F9E5EBBB-3DE1-455F-A7DA-AFBA081C814E}" type="sibTrans" cxnId="{F4B808E2-7010-4A43-A747-B338199E10F0}">
      <dgm:prSet/>
      <dgm:spPr/>
      <dgm:t>
        <a:bodyPr/>
        <a:lstStyle/>
        <a:p>
          <a:endParaRPr lang="en-US"/>
        </a:p>
      </dgm:t>
    </dgm:pt>
    <dgm:pt modelId="{2D614257-3DF2-4750-BBBA-8FAA5CD386CB}">
      <dgm:prSet phldrT="[Text]" custT="1"/>
      <dgm:spPr/>
      <dgm:t>
        <a:bodyPr/>
        <a:lstStyle/>
        <a:p>
          <a:r>
            <a:rPr lang="en-US" sz="1600" dirty="0" smtClean="0"/>
            <a:t>It is a versatile and multidimensional product</a:t>
          </a:r>
          <a:endParaRPr lang="en-US" sz="1600" dirty="0"/>
        </a:p>
      </dgm:t>
    </dgm:pt>
    <dgm:pt modelId="{0BD1E96E-0D40-4DE1-95B3-B57DEC3F17F2}" type="parTrans" cxnId="{1FA644A5-1CEA-4073-A274-CF16D3B17D6B}">
      <dgm:prSet/>
      <dgm:spPr/>
      <dgm:t>
        <a:bodyPr/>
        <a:lstStyle/>
        <a:p>
          <a:endParaRPr lang="en-US"/>
        </a:p>
      </dgm:t>
    </dgm:pt>
    <dgm:pt modelId="{E5D3BB70-5E84-41DA-A7B6-3A56BE6353C5}" type="sibTrans" cxnId="{1FA644A5-1CEA-4073-A274-CF16D3B17D6B}">
      <dgm:prSet/>
      <dgm:spPr/>
      <dgm:t>
        <a:bodyPr/>
        <a:lstStyle/>
        <a:p>
          <a:endParaRPr lang="en-US"/>
        </a:p>
      </dgm:t>
    </dgm:pt>
    <dgm:pt modelId="{9F8368C0-0289-450E-9F50-081ED8C591CD}">
      <dgm:prSet phldrT="[Text]" custT="1"/>
      <dgm:spPr/>
      <dgm:t>
        <a:bodyPr/>
        <a:lstStyle/>
        <a:p>
          <a:r>
            <a:rPr lang="en-US" sz="1500" dirty="0" smtClean="0"/>
            <a:t>Increases the efficacy of the product used </a:t>
          </a:r>
          <a:r>
            <a:rPr lang="en-US" sz="1500" dirty="0" err="1" smtClean="0"/>
            <a:t>upto</a:t>
          </a:r>
          <a:r>
            <a:rPr lang="en-US" sz="1500" dirty="0" smtClean="0"/>
            <a:t> 80%</a:t>
          </a:r>
          <a:endParaRPr lang="en-US" sz="1500" dirty="0"/>
        </a:p>
      </dgm:t>
    </dgm:pt>
    <dgm:pt modelId="{43CD6146-1641-47B5-BFBC-1537049DE2EB}" type="parTrans" cxnId="{3CB027C7-DD2F-4601-8B59-A5109A4DA5A2}">
      <dgm:prSet/>
      <dgm:spPr/>
      <dgm:t>
        <a:bodyPr/>
        <a:lstStyle/>
        <a:p>
          <a:endParaRPr lang="en-US"/>
        </a:p>
      </dgm:t>
    </dgm:pt>
    <dgm:pt modelId="{F4F7E64A-B9CE-4E85-AD89-4C82382CC864}" type="sibTrans" cxnId="{3CB027C7-DD2F-4601-8B59-A5109A4DA5A2}">
      <dgm:prSet/>
      <dgm:spPr/>
      <dgm:t>
        <a:bodyPr/>
        <a:lstStyle/>
        <a:p>
          <a:endParaRPr lang="en-US"/>
        </a:p>
      </dgm:t>
    </dgm:pt>
    <dgm:pt modelId="{90C2641F-7470-4D5A-967E-1F5D1B512D53}">
      <dgm:prSet phldrT="[Text]" custT="1"/>
      <dgm:spPr/>
      <dgm:t>
        <a:bodyPr/>
        <a:lstStyle/>
        <a:p>
          <a:r>
            <a:rPr lang="en-US" sz="1500" dirty="0" smtClean="0"/>
            <a:t>Soil Treatment can be done, that will improve the water holding capacity of the soil </a:t>
          </a:r>
          <a:endParaRPr lang="en-US" sz="1500" dirty="0"/>
        </a:p>
      </dgm:t>
    </dgm:pt>
    <dgm:pt modelId="{D9947CA2-9AA8-44ED-B1C3-346063C48D6B}" type="parTrans" cxnId="{8715C483-FB1D-4EEA-8F99-36D784615A88}">
      <dgm:prSet/>
      <dgm:spPr/>
      <dgm:t>
        <a:bodyPr/>
        <a:lstStyle/>
        <a:p>
          <a:endParaRPr lang="en-US"/>
        </a:p>
      </dgm:t>
    </dgm:pt>
    <dgm:pt modelId="{FB78832C-AB3C-43F1-8DB8-BFB959D9BFB9}" type="sibTrans" cxnId="{8715C483-FB1D-4EEA-8F99-36D784615A88}">
      <dgm:prSet/>
      <dgm:spPr/>
      <dgm:t>
        <a:bodyPr/>
        <a:lstStyle/>
        <a:p>
          <a:endParaRPr lang="en-US"/>
        </a:p>
      </dgm:t>
    </dgm:pt>
    <dgm:pt modelId="{30E2C9D9-7DC7-40DA-8CEE-D9C3AD85DC90}">
      <dgm:prSet phldrT="[Text]" custT="1"/>
      <dgm:spPr/>
      <dgm:t>
        <a:bodyPr/>
        <a:lstStyle/>
        <a:p>
          <a:r>
            <a:rPr lang="en-US" sz="1600" dirty="0" smtClean="0"/>
            <a:t>20 days after flowering or at the time of fruit setting</a:t>
          </a:r>
          <a:endParaRPr lang="en-US" sz="1600" dirty="0"/>
        </a:p>
      </dgm:t>
    </dgm:pt>
    <dgm:pt modelId="{73969626-3F29-4021-B838-05B0518C9A0C}" type="parTrans" cxnId="{1F95AB54-7B2B-4A4E-9FC2-752519F63FF4}">
      <dgm:prSet/>
      <dgm:spPr/>
      <dgm:t>
        <a:bodyPr/>
        <a:lstStyle/>
        <a:p>
          <a:endParaRPr lang="en-US"/>
        </a:p>
      </dgm:t>
    </dgm:pt>
    <dgm:pt modelId="{41C5CEDB-3777-4C98-A73A-5748089D3093}" type="sibTrans" cxnId="{1F95AB54-7B2B-4A4E-9FC2-752519F63FF4}">
      <dgm:prSet/>
      <dgm:spPr/>
      <dgm:t>
        <a:bodyPr/>
        <a:lstStyle/>
        <a:p>
          <a:endParaRPr lang="en-US"/>
        </a:p>
      </dgm:t>
    </dgm:pt>
    <dgm:pt modelId="{39772F3C-1925-4434-BAAA-938C7CB069E5}" type="pres">
      <dgm:prSet presAssocID="{7231C53F-067A-4A70-AADD-66396C740A8A}" presName="Name0" presStyleCnt="0">
        <dgm:presLayoutVars>
          <dgm:dir/>
          <dgm:resizeHandles val="exact"/>
        </dgm:presLayoutVars>
      </dgm:prSet>
      <dgm:spPr/>
    </dgm:pt>
    <dgm:pt modelId="{7F1C7880-257F-4124-AF8A-5CA5C6C7FAC9}" type="pres">
      <dgm:prSet presAssocID="{7231C53F-067A-4A70-AADD-66396C740A8A}" presName="bkgdShp" presStyleLbl="alignAccFollowNode1" presStyleIdx="0" presStyleCnt="1" custScaleY="66949" custLinFactNeighborY="-15312"/>
      <dgm:spPr/>
      <dgm:t>
        <a:bodyPr/>
        <a:lstStyle/>
        <a:p>
          <a:endParaRPr lang="en-US"/>
        </a:p>
      </dgm:t>
    </dgm:pt>
    <dgm:pt modelId="{24032488-8CDE-4A66-8775-77EE1DC9258B}" type="pres">
      <dgm:prSet presAssocID="{7231C53F-067A-4A70-AADD-66396C740A8A}" presName="linComp" presStyleCnt="0"/>
      <dgm:spPr/>
    </dgm:pt>
    <dgm:pt modelId="{229B81E3-C790-4CED-9F5B-FCDEC4DA1F4A}" type="pres">
      <dgm:prSet presAssocID="{89744367-F0BA-42BC-BCC9-902D715FA69A}" presName="compNode" presStyleCnt="0"/>
      <dgm:spPr/>
    </dgm:pt>
    <dgm:pt modelId="{E9A047CD-919D-4A46-93F1-2671138A518B}" type="pres">
      <dgm:prSet presAssocID="{89744367-F0BA-42BC-BCC9-902D715FA69A}" presName="node" presStyleLbl="node1" presStyleIdx="0" presStyleCnt="3" custScaleX="199650" custScaleY="124223" custLinFactNeighborX="2148" custLinFactNeighborY="-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DFFA9-2EAC-40D7-8F0D-DE4F5D9F7897}" type="pres">
      <dgm:prSet presAssocID="{89744367-F0BA-42BC-BCC9-902D715FA69A}" presName="invisiNode" presStyleLbl="node1" presStyleIdx="0" presStyleCnt="3"/>
      <dgm:spPr/>
    </dgm:pt>
    <dgm:pt modelId="{531A856F-1C05-47F2-9363-29C4FD2CBEE4}" type="pres">
      <dgm:prSet presAssocID="{89744367-F0BA-42BC-BCC9-902D715FA69A}" presName="imagNode" presStyleLbl="fgImgPlace1" presStyleIdx="0" presStyleCnt="3" custScaleY="76727" custLinFactNeighborX="0" custLinFactNeighborY="-1223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9C08D8D7-55B5-4E12-A0CF-66DC34363699}" type="pres">
      <dgm:prSet presAssocID="{03E7427C-12DA-4A83-8A43-FFED06A117E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7B2F5D-0DDE-4F59-ADE6-2FC91ECF94D1}" type="pres">
      <dgm:prSet presAssocID="{2D0316BE-73FB-4E96-B626-40D98EDAAA62}" presName="compNode" presStyleCnt="0"/>
      <dgm:spPr/>
    </dgm:pt>
    <dgm:pt modelId="{FFC5F7C4-78BA-4048-BF85-35342ED0D2C2}" type="pres">
      <dgm:prSet presAssocID="{2D0316BE-73FB-4E96-B626-40D98EDAAA62}" presName="node" presStyleLbl="node1" presStyleIdx="1" presStyleCnt="3" custScaleX="145404" custScaleY="125675" custLinFactNeighborX="1611" custLinFactNeighborY="-55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57BAC-87E7-41F4-9BCF-7C07526D1BA3}" type="pres">
      <dgm:prSet presAssocID="{2D0316BE-73FB-4E96-B626-40D98EDAAA62}" presName="invisiNode" presStyleLbl="node1" presStyleIdx="1" presStyleCnt="3"/>
      <dgm:spPr/>
    </dgm:pt>
    <dgm:pt modelId="{2210EEA4-64E7-4C4E-82E4-3E33D833AF93}" type="pres">
      <dgm:prSet presAssocID="{2D0316BE-73FB-4E96-B626-40D98EDAAA62}" presName="imagNode" presStyleLbl="fgImgPlace1" presStyleIdx="1" presStyleCnt="3" custScaleX="115081" custScaleY="76727" custLinFactNeighborX="-1072" custLinFactNeighborY="-1007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3000" b="-63000"/>
          </a:stretch>
        </a:blipFill>
      </dgm:spPr>
    </dgm:pt>
    <dgm:pt modelId="{D04F8ED3-0AEE-4321-B68A-7251D60572F8}" type="pres">
      <dgm:prSet presAssocID="{1D93A482-5670-4F1F-8190-AF33F968EE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1613E6E-2ED8-46E7-A521-20B15D4C5B69}" type="pres">
      <dgm:prSet presAssocID="{1FE8F693-5080-4346-8329-208638C76AD9}" presName="compNode" presStyleCnt="0"/>
      <dgm:spPr/>
    </dgm:pt>
    <dgm:pt modelId="{7D183C56-66CA-4A9C-8FA3-1BDD3E815432}" type="pres">
      <dgm:prSet presAssocID="{1FE8F693-5080-4346-8329-208638C76AD9}" presName="node" presStyleLbl="node1" presStyleIdx="2" presStyleCnt="3" custScaleX="166013" custScaleY="125745" custLinFactNeighborX="-1421" custLinFactNeighborY="-5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AFB3E-73C4-4D8D-9D2F-C1CB998426DB}" type="pres">
      <dgm:prSet presAssocID="{1FE8F693-5080-4346-8329-208638C76AD9}" presName="invisiNode" presStyleLbl="node1" presStyleIdx="2" presStyleCnt="3"/>
      <dgm:spPr/>
    </dgm:pt>
    <dgm:pt modelId="{48BE870A-3111-43F2-A9FA-AC870CC625D2}" type="pres">
      <dgm:prSet presAssocID="{1FE8F693-5080-4346-8329-208638C76AD9}" presName="imagNode" presStyleLbl="fgImgPlace1" presStyleIdx="2" presStyleCnt="3" custScaleX="112441" custScaleY="76727" custLinFactNeighborX="-3032" custLinFactNeighborY="-119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</dgm:spPr>
    </dgm:pt>
  </dgm:ptLst>
  <dgm:cxnLst>
    <dgm:cxn modelId="{1E18AE95-3800-4179-A1BF-9EF4F2AEABAA}" type="presOf" srcId="{E27E8D1A-A83D-40EC-92AE-95D43741A187}" destId="{7D183C56-66CA-4A9C-8FA3-1BDD3E815432}" srcOrd="0" destOrd="2" presId="urn:microsoft.com/office/officeart/2005/8/layout/pList2"/>
    <dgm:cxn modelId="{C7FB69A0-063F-420A-B80F-B5EC88B8B143}" type="presOf" srcId="{964315E5-1190-4368-87E3-F5618077C85D}" destId="{E9A047CD-919D-4A46-93F1-2671138A518B}" srcOrd="0" destOrd="6" presId="urn:microsoft.com/office/officeart/2005/8/layout/pList2"/>
    <dgm:cxn modelId="{1D223CFC-794F-4402-801E-A4EECA89DFFF}" type="presOf" srcId="{1FE8F693-5080-4346-8329-208638C76AD9}" destId="{7D183C56-66CA-4A9C-8FA3-1BDD3E815432}" srcOrd="0" destOrd="0" presId="urn:microsoft.com/office/officeart/2005/8/layout/pList2"/>
    <dgm:cxn modelId="{693C2D67-5ACD-4CE9-9F1A-C726FB665095}" srcId="{1FE8F693-5080-4346-8329-208638C76AD9}" destId="{E27E8D1A-A83D-40EC-92AE-95D43741A187}" srcOrd="1" destOrd="0" parTransId="{50CF8600-E906-4679-BEC0-E22AC6ABF7DD}" sibTransId="{2AFA0530-22EB-413A-B76D-EBBB23308485}"/>
    <dgm:cxn modelId="{E1B5E730-CB6C-48B3-9581-57CF41E7F09B}" type="presOf" srcId="{941452AC-C8B8-4936-9277-4B3E143A8E57}" destId="{FFC5F7C4-78BA-4048-BF85-35342ED0D2C2}" srcOrd="0" destOrd="5" presId="urn:microsoft.com/office/officeart/2005/8/layout/pList2"/>
    <dgm:cxn modelId="{7FD60672-A22A-4097-8A00-594EA51CF619}" srcId="{2D0316BE-73FB-4E96-B626-40D98EDAAA62}" destId="{2D87EEBB-4834-48CD-8876-221DC39A4338}" srcOrd="2" destOrd="0" parTransId="{9DCB13B0-83CB-4B23-8CBA-B1EA5EAEFE64}" sibTransId="{5E37738E-34E8-4019-B006-39F6FD27B0D5}"/>
    <dgm:cxn modelId="{A8443B0D-432A-48A1-AF45-4D4631907B9F}" type="presOf" srcId="{8E27C78A-B358-4446-AFAD-C86624E46FA3}" destId="{FFC5F7C4-78BA-4048-BF85-35342ED0D2C2}" srcOrd="0" destOrd="6" presId="urn:microsoft.com/office/officeart/2005/8/layout/pList2"/>
    <dgm:cxn modelId="{973A5D40-EFE3-4BDB-9866-C092CFFED939}" type="presOf" srcId="{2D0316BE-73FB-4E96-B626-40D98EDAAA62}" destId="{FFC5F7C4-78BA-4048-BF85-35342ED0D2C2}" srcOrd="0" destOrd="0" presId="urn:microsoft.com/office/officeart/2005/8/layout/pList2"/>
    <dgm:cxn modelId="{5E5C3E84-1B97-4196-BE9D-750CA575EEDE}" type="presOf" srcId="{8FFDE30E-BC63-4189-876C-04612D94392C}" destId="{7D183C56-66CA-4A9C-8FA3-1BDD3E815432}" srcOrd="0" destOrd="1" presId="urn:microsoft.com/office/officeart/2005/8/layout/pList2"/>
    <dgm:cxn modelId="{2BE8FDD0-B328-4EC1-90C1-418B49F0B14E}" type="presOf" srcId="{90C2641F-7470-4D5A-967E-1F5D1B512D53}" destId="{E9A047CD-919D-4A46-93F1-2671138A518B}" srcOrd="0" destOrd="5" presId="urn:microsoft.com/office/officeart/2005/8/layout/pList2"/>
    <dgm:cxn modelId="{F4B808E2-7010-4A43-A747-B338199E10F0}" srcId="{2D0316BE-73FB-4E96-B626-40D98EDAAA62}" destId="{3732E750-6B32-4515-9BB9-93E55AFF7145}" srcOrd="3" destOrd="0" parTransId="{493B7B30-5016-4534-B3A5-FBD8A0555695}" sibTransId="{F9E5EBBB-3DE1-455F-A7DA-AFBA081C814E}"/>
    <dgm:cxn modelId="{97591B31-1A25-43B7-8F94-EF59F8D4574C}" srcId="{89744367-F0BA-42BC-BCC9-902D715FA69A}" destId="{FAF2FAD1-92EB-4D3C-B7A2-1C463C84A0F1}" srcOrd="2" destOrd="0" parTransId="{4C13904D-05D0-4BC4-96EC-C2C77B43C425}" sibTransId="{B4C8976F-DC68-44EF-9E56-B4D819E3C1EF}"/>
    <dgm:cxn modelId="{9ED51C09-BF83-4172-92D8-0A4418272B69}" srcId="{7231C53F-067A-4A70-AADD-66396C740A8A}" destId="{2D0316BE-73FB-4E96-B626-40D98EDAAA62}" srcOrd="1" destOrd="0" parTransId="{7A1EAA6B-21F6-4474-9311-D8F092466E34}" sibTransId="{1D93A482-5670-4F1F-8190-AF33F968EEC9}"/>
    <dgm:cxn modelId="{1BA31832-9194-49BA-A4BD-7C5947DAB20B}" type="presOf" srcId="{2D614257-3DF2-4750-BBBA-8FAA5CD386CB}" destId="{E9A047CD-919D-4A46-93F1-2671138A518B}" srcOrd="0" destOrd="2" presId="urn:microsoft.com/office/officeart/2005/8/layout/pList2"/>
    <dgm:cxn modelId="{0C919EFD-526C-41D5-B13A-B39746BFA678}" srcId="{1FE8F693-5080-4346-8329-208638C76AD9}" destId="{8FFDE30E-BC63-4189-876C-04612D94392C}" srcOrd="0" destOrd="0" parTransId="{44CB29B5-7980-4126-9292-809B1A7E65B4}" sibTransId="{29D108D9-5D63-4F58-AB58-400A2F7D385A}"/>
    <dgm:cxn modelId="{C22154F7-E026-4388-8136-DED76D270B68}" type="presOf" srcId="{9F8368C0-0289-450E-9F50-081ED8C591CD}" destId="{E9A047CD-919D-4A46-93F1-2671138A518B}" srcOrd="0" destOrd="4" presId="urn:microsoft.com/office/officeart/2005/8/layout/pList2"/>
    <dgm:cxn modelId="{FF60926A-F25B-4734-BD80-EC0243CAAD0E}" srcId="{2D0316BE-73FB-4E96-B626-40D98EDAAA62}" destId="{3C2B40C4-D936-4CE8-AA27-CC4E87D5C896}" srcOrd="0" destOrd="0" parTransId="{350BDA3B-A930-4DC7-87F9-F856FED9B0DD}" sibTransId="{266A2A66-C95F-44C0-9A2A-FEA16A272F7C}"/>
    <dgm:cxn modelId="{18D79B7F-AEFD-47C3-8C7E-306DDBC9C1CE}" srcId="{89744367-F0BA-42BC-BCC9-902D715FA69A}" destId="{78A17E1F-B079-4A8D-8C04-2D95C4F1E821}" srcOrd="0" destOrd="0" parTransId="{3740AC4A-2909-42B1-82F0-97207195E8AF}" sibTransId="{E5ABCEC2-FB0A-4ED1-99C1-26AA453397B2}"/>
    <dgm:cxn modelId="{1F95AB54-7B2B-4A4E-9FC2-752519F63FF4}" srcId="{1FE8F693-5080-4346-8329-208638C76AD9}" destId="{30E2C9D9-7DC7-40DA-8CEE-D9C3AD85DC90}" srcOrd="2" destOrd="0" parTransId="{73969626-3F29-4021-B838-05B0518C9A0C}" sibTransId="{41C5CEDB-3777-4C98-A73A-5748089D3093}"/>
    <dgm:cxn modelId="{F48F9A7F-F064-4EF5-B82C-263ECECE1DAA}" srcId="{2D0316BE-73FB-4E96-B626-40D98EDAAA62}" destId="{D35DD6D7-3463-423D-8B7F-813E09E4FED6}" srcOrd="7" destOrd="0" parTransId="{8CF7509E-4C20-4CB6-88D7-982FC02D7FBB}" sibTransId="{0F7EC2A6-FCFE-41E4-89C9-340FE6CD7B1D}"/>
    <dgm:cxn modelId="{22C32DE1-AC93-4869-953F-4BB345D5846F}" type="presOf" srcId="{89744367-F0BA-42BC-BCC9-902D715FA69A}" destId="{E9A047CD-919D-4A46-93F1-2671138A518B}" srcOrd="0" destOrd="0" presId="urn:microsoft.com/office/officeart/2005/8/layout/pList2"/>
    <dgm:cxn modelId="{AA13B31A-223E-44AE-89DB-26ECECA81ACD}" type="presOf" srcId="{2DC0B6BB-C23A-47F0-8E36-24A79242AA31}" destId="{FFC5F7C4-78BA-4048-BF85-35342ED0D2C2}" srcOrd="0" destOrd="7" presId="urn:microsoft.com/office/officeart/2005/8/layout/pList2"/>
    <dgm:cxn modelId="{6DC4B37A-38AC-491C-97CF-C40EDEF3A435}" srcId="{2D0316BE-73FB-4E96-B626-40D98EDAAA62}" destId="{5DD5AA8F-134C-4EE3-AB01-ADEC9D981028}" srcOrd="1" destOrd="0" parTransId="{853A6F1F-53AE-46A9-A870-CE6A886DB783}" sibTransId="{DBFDB6A2-ABCA-40DB-B90C-7176C4BA3907}"/>
    <dgm:cxn modelId="{75AB1FCC-249B-4DB3-A51F-66835BD7CB80}" type="presOf" srcId="{FAF2FAD1-92EB-4D3C-B7A2-1C463C84A0F1}" destId="{E9A047CD-919D-4A46-93F1-2671138A518B}" srcOrd="0" destOrd="3" presId="urn:microsoft.com/office/officeart/2005/8/layout/pList2"/>
    <dgm:cxn modelId="{C2E91E8C-603B-45F7-BF8E-08A3371806A3}" type="presOf" srcId="{3C2B40C4-D936-4CE8-AA27-CC4E87D5C896}" destId="{FFC5F7C4-78BA-4048-BF85-35342ED0D2C2}" srcOrd="0" destOrd="1" presId="urn:microsoft.com/office/officeart/2005/8/layout/pList2"/>
    <dgm:cxn modelId="{81901BBC-D545-488C-A41A-1A39E766F5E1}" type="presOf" srcId="{03E7427C-12DA-4A83-8A43-FFED06A117E3}" destId="{9C08D8D7-55B5-4E12-A0CF-66DC34363699}" srcOrd="0" destOrd="0" presId="urn:microsoft.com/office/officeart/2005/8/layout/pList2"/>
    <dgm:cxn modelId="{09EB0C45-4ECB-421D-960B-583A28F3C549}" type="presOf" srcId="{30E2C9D9-7DC7-40DA-8CEE-D9C3AD85DC90}" destId="{7D183C56-66CA-4A9C-8FA3-1BDD3E815432}" srcOrd="0" destOrd="3" presId="urn:microsoft.com/office/officeart/2005/8/layout/pList2"/>
    <dgm:cxn modelId="{4F05FC9A-0EB5-4BC7-8145-7F6213C50334}" srcId="{2D0316BE-73FB-4E96-B626-40D98EDAAA62}" destId="{941452AC-C8B8-4936-9277-4B3E143A8E57}" srcOrd="4" destOrd="0" parTransId="{C257AAE7-4279-4BB3-8C84-0489CAEDD2FA}" sibTransId="{81372F39-C6E1-47EF-83A9-D565E87EC101}"/>
    <dgm:cxn modelId="{01A41787-1654-47BB-ABE8-09FAC3B60B55}" srcId="{2D0316BE-73FB-4E96-B626-40D98EDAAA62}" destId="{8E27C78A-B358-4446-AFAD-C86624E46FA3}" srcOrd="5" destOrd="0" parTransId="{55C5BF80-560C-4CCE-8403-B5A5FD5A9959}" sibTransId="{5C426B60-76A3-4CDA-9684-96582FF87BE5}"/>
    <dgm:cxn modelId="{0C8684A1-BFDB-4B36-86DA-F53C23F6168C}" type="presOf" srcId="{3732E750-6B32-4515-9BB9-93E55AFF7145}" destId="{FFC5F7C4-78BA-4048-BF85-35342ED0D2C2}" srcOrd="0" destOrd="4" presId="urn:microsoft.com/office/officeart/2005/8/layout/pList2"/>
    <dgm:cxn modelId="{A5191CCF-45D0-4999-B247-A881B0A51617}" srcId="{7231C53F-067A-4A70-AADD-66396C740A8A}" destId="{1FE8F693-5080-4346-8329-208638C76AD9}" srcOrd="2" destOrd="0" parTransId="{9846DE95-5073-4DA1-A738-959D81CC1287}" sibTransId="{06E7A01C-0DC1-4923-BEEC-829CBC4AF6E7}"/>
    <dgm:cxn modelId="{8715C483-FB1D-4EEA-8F99-36D784615A88}" srcId="{89744367-F0BA-42BC-BCC9-902D715FA69A}" destId="{90C2641F-7470-4D5A-967E-1F5D1B512D53}" srcOrd="4" destOrd="0" parTransId="{D9947CA2-9AA8-44ED-B1C3-346063C48D6B}" sibTransId="{FB78832C-AB3C-43F1-8DB8-BFB959D9BFB9}"/>
    <dgm:cxn modelId="{9ECD4938-F0D7-4A59-91DC-DA4970BFD030}" type="presOf" srcId="{5DD5AA8F-134C-4EE3-AB01-ADEC9D981028}" destId="{FFC5F7C4-78BA-4048-BF85-35342ED0D2C2}" srcOrd="0" destOrd="2" presId="urn:microsoft.com/office/officeart/2005/8/layout/pList2"/>
    <dgm:cxn modelId="{C88A11E9-D8F0-4359-8BB8-07E8C34F5D03}" srcId="{7231C53F-067A-4A70-AADD-66396C740A8A}" destId="{89744367-F0BA-42BC-BCC9-902D715FA69A}" srcOrd="0" destOrd="0" parTransId="{B16C9F78-2E77-4A39-88F1-B0F99EB8CC7D}" sibTransId="{03E7427C-12DA-4A83-8A43-FFED06A117E3}"/>
    <dgm:cxn modelId="{725DB433-8E5A-457C-957A-9325FA54FC27}" type="presOf" srcId="{1D93A482-5670-4F1F-8190-AF33F968EEC9}" destId="{D04F8ED3-0AEE-4321-B68A-7251D60572F8}" srcOrd="0" destOrd="0" presId="urn:microsoft.com/office/officeart/2005/8/layout/pList2"/>
    <dgm:cxn modelId="{B9C60E82-4EFA-4653-A0FD-31DC2C814AA0}" type="presOf" srcId="{D35DD6D7-3463-423D-8B7F-813E09E4FED6}" destId="{FFC5F7C4-78BA-4048-BF85-35342ED0D2C2}" srcOrd="0" destOrd="8" presId="urn:microsoft.com/office/officeart/2005/8/layout/pList2"/>
    <dgm:cxn modelId="{1FA644A5-1CEA-4073-A274-CF16D3B17D6B}" srcId="{89744367-F0BA-42BC-BCC9-902D715FA69A}" destId="{2D614257-3DF2-4750-BBBA-8FAA5CD386CB}" srcOrd="1" destOrd="0" parTransId="{0BD1E96E-0D40-4DE1-95B3-B57DEC3F17F2}" sibTransId="{E5D3BB70-5E84-41DA-A7B6-3A56BE6353C5}"/>
    <dgm:cxn modelId="{98EE77B5-EDE7-4E94-8536-E62BB1369C8A}" srcId="{89744367-F0BA-42BC-BCC9-902D715FA69A}" destId="{964315E5-1190-4368-87E3-F5618077C85D}" srcOrd="5" destOrd="0" parTransId="{78A78F2A-3FE8-4A70-B596-19EC043BB3D4}" sibTransId="{E72A75FA-8B44-46DD-B80D-F9B3C15E0D55}"/>
    <dgm:cxn modelId="{0C5971CB-6467-47E7-AC17-84E52A30F4E8}" type="presOf" srcId="{7231C53F-067A-4A70-AADD-66396C740A8A}" destId="{39772F3C-1925-4434-BAAA-938C7CB069E5}" srcOrd="0" destOrd="0" presId="urn:microsoft.com/office/officeart/2005/8/layout/pList2"/>
    <dgm:cxn modelId="{3CB027C7-DD2F-4601-8B59-A5109A4DA5A2}" srcId="{89744367-F0BA-42BC-BCC9-902D715FA69A}" destId="{9F8368C0-0289-450E-9F50-081ED8C591CD}" srcOrd="3" destOrd="0" parTransId="{43CD6146-1641-47B5-BFBC-1537049DE2EB}" sibTransId="{F4F7E64A-B9CE-4E85-AD89-4C82382CC864}"/>
    <dgm:cxn modelId="{EF03344F-95EE-4B42-BE48-E812A0136062}" type="presOf" srcId="{2D87EEBB-4834-48CD-8876-221DC39A4338}" destId="{FFC5F7C4-78BA-4048-BF85-35342ED0D2C2}" srcOrd="0" destOrd="3" presId="urn:microsoft.com/office/officeart/2005/8/layout/pList2"/>
    <dgm:cxn modelId="{1D2B5049-85C4-4773-8B11-D1272A54F959}" srcId="{2D0316BE-73FB-4E96-B626-40D98EDAAA62}" destId="{2DC0B6BB-C23A-47F0-8E36-24A79242AA31}" srcOrd="6" destOrd="0" parTransId="{86E7DCC4-4230-475E-8E28-B79C5B287E84}" sibTransId="{6F222F07-0CCD-427D-BFE7-DCB728E28B2B}"/>
    <dgm:cxn modelId="{D05BE3C3-93ED-4AEF-B6B4-82B01BA322B2}" type="presOf" srcId="{78A17E1F-B079-4A8D-8C04-2D95C4F1E821}" destId="{E9A047CD-919D-4A46-93F1-2671138A518B}" srcOrd="0" destOrd="1" presId="urn:microsoft.com/office/officeart/2005/8/layout/pList2"/>
    <dgm:cxn modelId="{DCFD090A-A633-4A0E-A14E-D9B0A9BFA879}" type="presParOf" srcId="{39772F3C-1925-4434-BAAA-938C7CB069E5}" destId="{7F1C7880-257F-4124-AF8A-5CA5C6C7FAC9}" srcOrd="0" destOrd="0" presId="urn:microsoft.com/office/officeart/2005/8/layout/pList2"/>
    <dgm:cxn modelId="{3F8235F5-0B43-4C90-9975-D1CEF354CEC4}" type="presParOf" srcId="{39772F3C-1925-4434-BAAA-938C7CB069E5}" destId="{24032488-8CDE-4A66-8775-77EE1DC9258B}" srcOrd="1" destOrd="0" presId="urn:microsoft.com/office/officeart/2005/8/layout/pList2"/>
    <dgm:cxn modelId="{B01345FB-7D70-445C-8A56-B7C14046C1BF}" type="presParOf" srcId="{24032488-8CDE-4A66-8775-77EE1DC9258B}" destId="{229B81E3-C790-4CED-9F5B-FCDEC4DA1F4A}" srcOrd="0" destOrd="0" presId="urn:microsoft.com/office/officeart/2005/8/layout/pList2"/>
    <dgm:cxn modelId="{7599E483-3676-4E28-9074-33CC97712D46}" type="presParOf" srcId="{229B81E3-C790-4CED-9F5B-FCDEC4DA1F4A}" destId="{E9A047CD-919D-4A46-93F1-2671138A518B}" srcOrd="0" destOrd="0" presId="urn:microsoft.com/office/officeart/2005/8/layout/pList2"/>
    <dgm:cxn modelId="{32416D36-B374-4213-ADD9-F1EC7F5A7CAE}" type="presParOf" srcId="{229B81E3-C790-4CED-9F5B-FCDEC4DA1F4A}" destId="{95BDFFA9-2EAC-40D7-8F0D-DE4F5D9F7897}" srcOrd="1" destOrd="0" presId="urn:microsoft.com/office/officeart/2005/8/layout/pList2"/>
    <dgm:cxn modelId="{3BD7878D-AF57-47E9-94BA-CF13EA94973F}" type="presParOf" srcId="{229B81E3-C790-4CED-9F5B-FCDEC4DA1F4A}" destId="{531A856F-1C05-47F2-9363-29C4FD2CBEE4}" srcOrd="2" destOrd="0" presId="urn:microsoft.com/office/officeart/2005/8/layout/pList2"/>
    <dgm:cxn modelId="{678A17A3-F1A9-4590-AA17-447CCAE5647F}" type="presParOf" srcId="{24032488-8CDE-4A66-8775-77EE1DC9258B}" destId="{9C08D8D7-55B5-4E12-A0CF-66DC34363699}" srcOrd="1" destOrd="0" presId="urn:microsoft.com/office/officeart/2005/8/layout/pList2"/>
    <dgm:cxn modelId="{67683648-9FDF-48AD-8FAE-3AEBE4B963F6}" type="presParOf" srcId="{24032488-8CDE-4A66-8775-77EE1DC9258B}" destId="{3F7B2F5D-0DDE-4F59-ADE6-2FC91ECF94D1}" srcOrd="2" destOrd="0" presId="urn:microsoft.com/office/officeart/2005/8/layout/pList2"/>
    <dgm:cxn modelId="{F42F171C-21FD-4D7D-84AA-2AD0E0B925A6}" type="presParOf" srcId="{3F7B2F5D-0DDE-4F59-ADE6-2FC91ECF94D1}" destId="{FFC5F7C4-78BA-4048-BF85-35342ED0D2C2}" srcOrd="0" destOrd="0" presId="urn:microsoft.com/office/officeart/2005/8/layout/pList2"/>
    <dgm:cxn modelId="{DF3C022C-7091-443C-B225-68059D9BA9E9}" type="presParOf" srcId="{3F7B2F5D-0DDE-4F59-ADE6-2FC91ECF94D1}" destId="{E3057BAC-87E7-41F4-9BCF-7C07526D1BA3}" srcOrd="1" destOrd="0" presId="urn:microsoft.com/office/officeart/2005/8/layout/pList2"/>
    <dgm:cxn modelId="{8AFDFE1A-7CAE-4252-B32D-3CC42DA2175A}" type="presParOf" srcId="{3F7B2F5D-0DDE-4F59-ADE6-2FC91ECF94D1}" destId="{2210EEA4-64E7-4C4E-82E4-3E33D833AF93}" srcOrd="2" destOrd="0" presId="urn:microsoft.com/office/officeart/2005/8/layout/pList2"/>
    <dgm:cxn modelId="{0898253A-B38F-40B1-B158-BCA6F89D709D}" type="presParOf" srcId="{24032488-8CDE-4A66-8775-77EE1DC9258B}" destId="{D04F8ED3-0AEE-4321-B68A-7251D60572F8}" srcOrd="3" destOrd="0" presId="urn:microsoft.com/office/officeart/2005/8/layout/pList2"/>
    <dgm:cxn modelId="{1F734314-82EC-4591-A315-702B8D27BCCE}" type="presParOf" srcId="{24032488-8CDE-4A66-8775-77EE1DC9258B}" destId="{01613E6E-2ED8-46E7-A521-20B15D4C5B69}" srcOrd="4" destOrd="0" presId="urn:microsoft.com/office/officeart/2005/8/layout/pList2"/>
    <dgm:cxn modelId="{5AC9A4AC-0ED4-493B-8471-C3D78CC081A0}" type="presParOf" srcId="{01613E6E-2ED8-46E7-A521-20B15D4C5B69}" destId="{7D183C56-66CA-4A9C-8FA3-1BDD3E815432}" srcOrd="0" destOrd="0" presId="urn:microsoft.com/office/officeart/2005/8/layout/pList2"/>
    <dgm:cxn modelId="{040BE86D-0513-40CD-86CF-3DDE312E7327}" type="presParOf" srcId="{01613E6E-2ED8-46E7-A521-20B15D4C5B69}" destId="{BDAAFB3E-73C4-4D8D-9D2F-C1CB998426DB}" srcOrd="1" destOrd="0" presId="urn:microsoft.com/office/officeart/2005/8/layout/pList2"/>
    <dgm:cxn modelId="{DE0F7A49-776F-4539-88E8-5BF473937D29}" type="presParOf" srcId="{01613E6E-2ED8-46E7-A521-20B15D4C5B69}" destId="{48BE870A-3111-43F2-A9FA-AC870CC625D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31C53F-067A-4A70-AADD-66396C740A8A}" type="doc">
      <dgm:prSet loTypeId="urn:microsoft.com/office/officeart/2005/8/layout/pList2" loCatId="list" qsTypeId="urn:microsoft.com/office/officeart/2005/8/quickstyle/simple5" qsCatId="simple" csTypeId="urn:microsoft.com/office/officeart/2005/8/colors/accent6_2" csCatId="accent6" phldr="1"/>
      <dgm:spPr/>
    </dgm:pt>
    <dgm:pt modelId="{89744367-F0BA-42BC-BCC9-902D715FA69A}">
      <dgm:prSet phldrT="[Text]" custT="1"/>
      <dgm:spPr/>
      <dgm:t>
        <a:bodyPr/>
        <a:lstStyle/>
        <a:p>
          <a:r>
            <a:rPr lang="en-US" sz="2400" b="1" dirty="0" smtClean="0"/>
            <a:t>AGRI </a:t>
          </a:r>
          <a:r>
            <a:rPr lang="en-US" sz="2400" b="1" dirty="0" err="1" smtClean="0"/>
            <a:t>Nanotek</a:t>
          </a:r>
          <a:endParaRPr lang="en-US" sz="2400" b="1" dirty="0"/>
        </a:p>
      </dgm:t>
    </dgm:pt>
    <dgm:pt modelId="{B16C9F78-2E77-4A39-88F1-B0F99EB8CC7D}" type="parTrans" cxnId="{C88A11E9-D8F0-4359-8BB8-07E8C34F5D03}">
      <dgm:prSet/>
      <dgm:spPr/>
      <dgm:t>
        <a:bodyPr/>
        <a:lstStyle/>
        <a:p>
          <a:endParaRPr lang="en-US"/>
        </a:p>
      </dgm:t>
    </dgm:pt>
    <dgm:pt modelId="{03E7427C-12DA-4A83-8A43-FFED06A117E3}" type="sibTrans" cxnId="{C88A11E9-D8F0-4359-8BB8-07E8C34F5D03}">
      <dgm:prSet/>
      <dgm:spPr/>
      <dgm:t>
        <a:bodyPr/>
        <a:lstStyle/>
        <a:p>
          <a:endParaRPr lang="en-US"/>
        </a:p>
      </dgm:t>
    </dgm:pt>
    <dgm:pt modelId="{2D0316BE-73FB-4E96-B626-40D98EDAAA62}">
      <dgm:prSet phldrT="[Text]" custT="1"/>
      <dgm:spPr/>
      <dgm:t>
        <a:bodyPr/>
        <a:lstStyle/>
        <a:p>
          <a:r>
            <a:rPr lang="en-US" sz="2400" b="1" dirty="0" smtClean="0"/>
            <a:t>AGRI Gold </a:t>
          </a:r>
          <a:endParaRPr lang="en-US" sz="2400" b="1" dirty="0"/>
        </a:p>
      </dgm:t>
    </dgm:pt>
    <dgm:pt modelId="{7A1EAA6B-21F6-4474-9311-D8F092466E34}" type="parTrans" cxnId="{9ED51C09-BF83-4172-92D8-0A4418272B69}">
      <dgm:prSet/>
      <dgm:spPr/>
      <dgm:t>
        <a:bodyPr/>
        <a:lstStyle/>
        <a:p>
          <a:endParaRPr lang="en-US"/>
        </a:p>
      </dgm:t>
    </dgm:pt>
    <dgm:pt modelId="{1D93A482-5670-4F1F-8190-AF33F968EEC9}" type="sibTrans" cxnId="{9ED51C09-BF83-4172-92D8-0A4418272B69}">
      <dgm:prSet/>
      <dgm:spPr/>
      <dgm:t>
        <a:bodyPr/>
        <a:lstStyle/>
        <a:p>
          <a:endParaRPr lang="en-US"/>
        </a:p>
      </dgm:t>
    </dgm:pt>
    <dgm:pt modelId="{1FE8F693-5080-4346-8329-208638C76AD9}">
      <dgm:prSet phldrT="[Text]" custT="1"/>
      <dgm:spPr/>
      <dgm:t>
        <a:bodyPr/>
        <a:lstStyle/>
        <a:p>
          <a:r>
            <a:rPr lang="en-US" sz="2400" b="1" dirty="0" err="1" smtClean="0"/>
            <a:t>Agri</a:t>
          </a:r>
          <a:r>
            <a:rPr lang="en-US" sz="2400" b="1" dirty="0" smtClean="0"/>
            <a:t> </a:t>
          </a:r>
          <a:r>
            <a:rPr lang="en-US" sz="2400" b="1" dirty="0" err="1" smtClean="0"/>
            <a:t>Biofungicide</a:t>
          </a:r>
          <a:endParaRPr lang="en-US" sz="2400" b="1" dirty="0"/>
        </a:p>
      </dgm:t>
    </dgm:pt>
    <dgm:pt modelId="{9846DE95-5073-4DA1-A738-959D81CC1287}" type="parTrans" cxnId="{A5191CCF-45D0-4999-B247-A881B0A51617}">
      <dgm:prSet/>
      <dgm:spPr/>
      <dgm:t>
        <a:bodyPr/>
        <a:lstStyle/>
        <a:p>
          <a:endParaRPr lang="en-US"/>
        </a:p>
      </dgm:t>
    </dgm:pt>
    <dgm:pt modelId="{06E7A01C-0DC1-4923-BEEC-829CBC4AF6E7}" type="sibTrans" cxnId="{A5191CCF-45D0-4999-B247-A881B0A51617}">
      <dgm:prSet/>
      <dgm:spPr/>
      <dgm:t>
        <a:bodyPr/>
        <a:lstStyle/>
        <a:p>
          <a:endParaRPr lang="en-US"/>
        </a:p>
      </dgm:t>
    </dgm:pt>
    <dgm:pt modelId="{A1F87AB4-FC2E-4A3D-B41D-B10FBEF320B3}">
      <dgm:prSet phldrT="[Text]"/>
      <dgm:spPr/>
      <dgm:t>
        <a:bodyPr/>
        <a:lstStyle/>
        <a:p>
          <a:endParaRPr lang="en-US" sz="2300" dirty="0"/>
        </a:p>
      </dgm:t>
    </dgm:pt>
    <dgm:pt modelId="{0DF1EA62-757B-4BEC-9514-433A8E72E55D}" type="parTrans" cxnId="{B9D7A936-16F5-4CC1-AB8A-05FDDF906612}">
      <dgm:prSet/>
      <dgm:spPr/>
      <dgm:t>
        <a:bodyPr/>
        <a:lstStyle/>
        <a:p>
          <a:endParaRPr lang="en-US"/>
        </a:p>
      </dgm:t>
    </dgm:pt>
    <dgm:pt modelId="{DB52B4C5-07B5-435A-9E03-D4C69B708B6C}" type="sibTrans" cxnId="{B9D7A936-16F5-4CC1-AB8A-05FDDF906612}">
      <dgm:prSet/>
      <dgm:spPr/>
      <dgm:t>
        <a:bodyPr/>
        <a:lstStyle/>
        <a:p>
          <a:endParaRPr lang="en-US"/>
        </a:p>
      </dgm:t>
    </dgm:pt>
    <dgm:pt modelId="{78A17E1F-B079-4A8D-8C04-2D95C4F1E821}">
      <dgm:prSet phldrT="[Text]" custT="1"/>
      <dgm:spPr/>
      <dgm:t>
        <a:bodyPr/>
        <a:lstStyle/>
        <a:p>
          <a:r>
            <a:rPr lang="en-US" sz="1500" dirty="0" smtClean="0"/>
            <a:t>Nanotechnology based chelated fertilizer  with Multi-micronutrients</a:t>
          </a:r>
          <a:endParaRPr lang="en-US" sz="1500" dirty="0"/>
        </a:p>
      </dgm:t>
    </dgm:pt>
    <dgm:pt modelId="{3740AC4A-2909-42B1-82F0-97207195E8AF}" type="parTrans" cxnId="{18D79B7F-AEFD-47C3-8C7E-306DDBC9C1CE}">
      <dgm:prSet/>
      <dgm:spPr/>
      <dgm:t>
        <a:bodyPr/>
        <a:lstStyle/>
        <a:p>
          <a:endParaRPr lang="en-US"/>
        </a:p>
      </dgm:t>
    </dgm:pt>
    <dgm:pt modelId="{E5ABCEC2-FB0A-4ED1-99C1-26AA453397B2}" type="sibTrans" cxnId="{18D79B7F-AEFD-47C3-8C7E-306DDBC9C1CE}">
      <dgm:prSet/>
      <dgm:spPr/>
      <dgm:t>
        <a:bodyPr/>
        <a:lstStyle/>
        <a:p>
          <a:endParaRPr lang="en-US"/>
        </a:p>
      </dgm:t>
    </dgm:pt>
    <dgm:pt modelId="{FAF2FAD1-92EB-4D3C-B7A2-1C463C84A0F1}">
      <dgm:prSet phldrT="[Text]"/>
      <dgm:spPr/>
      <dgm:t>
        <a:bodyPr/>
        <a:lstStyle/>
        <a:p>
          <a:endParaRPr lang="en-US" sz="2300" dirty="0"/>
        </a:p>
      </dgm:t>
    </dgm:pt>
    <dgm:pt modelId="{4C13904D-05D0-4BC4-96EC-C2C77B43C425}" type="parTrans" cxnId="{97591B31-1A25-43B7-8F94-EF59F8D4574C}">
      <dgm:prSet/>
      <dgm:spPr/>
      <dgm:t>
        <a:bodyPr/>
        <a:lstStyle/>
        <a:p>
          <a:endParaRPr lang="en-US"/>
        </a:p>
      </dgm:t>
    </dgm:pt>
    <dgm:pt modelId="{B4C8976F-DC68-44EF-9E56-B4D819E3C1EF}" type="sibTrans" cxnId="{97591B31-1A25-43B7-8F94-EF59F8D4574C}">
      <dgm:prSet/>
      <dgm:spPr/>
      <dgm:t>
        <a:bodyPr/>
        <a:lstStyle/>
        <a:p>
          <a:endParaRPr lang="en-US"/>
        </a:p>
      </dgm:t>
    </dgm:pt>
    <dgm:pt modelId="{964315E5-1190-4368-87E3-F5618077C85D}">
      <dgm:prSet phldrT="[Text]"/>
      <dgm:spPr/>
      <dgm:t>
        <a:bodyPr/>
        <a:lstStyle/>
        <a:p>
          <a:endParaRPr lang="en-US" sz="2300" dirty="0"/>
        </a:p>
      </dgm:t>
    </dgm:pt>
    <dgm:pt modelId="{78A78F2A-3FE8-4A70-B596-19EC043BB3D4}" type="parTrans" cxnId="{98EE77B5-EDE7-4E94-8536-E62BB1369C8A}">
      <dgm:prSet/>
      <dgm:spPr/>
      <dgm:t>
        <a:bodyPr/>
        <a:lstStyle/>
        <a:p>
          <a:endParaRPr lang="en-US"/>
        </a:p>
      </dgm:t>
    </dgm:pt>
    <dgm:pt modelId="{E72A75FA-8B44-46DD-B80D-F9B3C15E0D55}" type="sibTrans" cxnId="{98EE77B5-EDE7-4E94-8536-E62BB1369C8A}">
      <dgm:prSet/>
      <dgm:spPr/>
      <dgm:t>
        <a:bodyPr/>
        <a:lstStyle/>
        <a:p>
          <a:endParaRPr lang="en-US"/>
        </a:p>
      </dgm:t>
    </dgm:pt>
    <dgm:pt modelId="{3C2B40C4-D936-4CE8-AA27-CC4E87D5C896}">
      <dgm:prSet phldrT="[Text]" custT="1"/>
      <dgm:spPr/>
      <dgm:t>
        <a:bodyPr/>
        <a:lstStyle/>
        <a:p>
          <a:r>
            <a:rPr lang="en-US" sz="1500" b="0" dirty="0" smtClean="0">
              <a:solidFill>
                <a:schemeClr val="bg1"/>
              </a:solidFill>
            </a:rPr>
            <a:t>It is a growth regulator </a:t>
          </a:r>
          <a:endParaRPr lang="en-US" sz="1500" b="0" dirty="0">
            <a:solidFill>
              <a:schemeClr val="bg1"/>
            </a:solidFill>
          </a:endParaRPr>
        </a:p>
      </dgm:t>
    </dgm:pt>
    <dgm:pt modelId="{350BDA3B-A930-4DC7-87F9-F856FED9B0DD}" type="parTrans" cxnId="{FF60926A-F25B-4734-BD80-EC0243CAAD0E}">
      <dgm:prSet/>
      <dgm:spPr/>
      <dgm:t>
        <a:bodyPr/>
        <a:lstStyle/>
        <a:p>
          <a:endParaRPr lang="en-US"/>
        </a:p>
      </dgm:t>
    </dgm:pt>
    <dgm:pt modelId="{266A2A66-C95F-44C0-9A2A-FEA16A272F7C}" type="sibTrans" cxnId="{FF60926A-F25B-4734-BD80-EC0243CAAD0E}">
      <dgm:prSet/>
      <dgm:spPr/>
      <dgm:t>
        <a:bodyPr/>
        <a:lstStyle/>
        <a:p>
          <a:endParaRPr lang="en-US"/>
        </a:p>
      </dgm:t>
    </dgm:pt>
    <dgm:pt modelId="{8E27C78A-B358-4446-AFAD-C86624E46FA3}">
      <dgm:prSet phldrT="[Text]"/>
      <dgm:spPr/>
      <dgm:t>
        <a:bodyPr/>
        <a:lstStyle/>
        <a:p>
          <a:endParaRPr lang="en-US" sz="2300" dirty="0"/>
        </a:p>
      </dgm:t>
    </dgm:pt>
    <dgm:pt modelId="{55C5BF80-560C-4CCE-8403-B5A5FD5A9959}" type="parTrans" cxnId="{01A41787-1654-47BB-ABE8-09FAC3B60B55}">
      <dgm:prSet/>
      <dgm:spPr/>
      <dgm:t>
        <a:bodyPr/>
        <a:lstStyle/>
        <a:p>
          <a:endParaRPr lang="en-US"/>
        </a:p>
      </dgm:t>
    </dgm:pt>
    <dgm:pt modelId="{5C426B60-76A3-4CDA-9684-96582FF87BE5}" type="sibTrans" cxnId="{01A41787-1654-47BB-ABE8-09FAC3B60B55}">
      <dgm:prSet/>
      <dgm:spPr/>
      <dgm:t>
        <a:bodyPr/>
        <a:lstStyle/>
        <a:p>
          <a:endParaRPr lang="en-US"/>
        </a:p>
      </dgm:t>
    </dgm:pt>
    <dgm:pt modelId="{2DC0B6BB-C23A-47F0-8E36-24A79242AA31}">
      <dgm:prSet phldrT="[Text]"/>
      <dgm:spPr/>
      <dgm:t>
        <a:bodyPr/>
        <a:lstStyle/>
        <a:p>
          <a:endParaRPr lang="en-US" sz="2300" dirty="0"/>
        </a:p>
      </dgm:t>
    </dgm:pt>
    <dgm:pt modelId="{86E7DCC4-4230-475E-8E28-B79C5B287E84}" type="parTrans" cxnId="{1D2B5049-85C4-4773-8B11-D1272A54F959}">
      <dgm:prSet/>
      <dgm:spPr/>
      <dgm:t>
        <a:bodyPr/>
        <a:lstStyle/>
        <a:p>
          <a:endParaRPr lang="en-US"/>
        </a:p>
      </dgm:t>
    </dgm:pt>
    <dgm:pt modelId="{6F222F07-0CCD-427D-BFE7-DCB728E28B2B}" type="sibTrans" cxnId="{1D2B5049-85C4-4773-8B11-D1272A54F959}">
      <dgm:prSet/>
      <dgm:spPr/>
      <dgm:t>
        <a:bodyPr/>
        <a:lstStyle/>
        <a:p>
          <a:endParaRPr lang="en-US"/>
        </a:p>
      </dgm:t>
    </dgm:pt>
    <dgm:pt modelId="{D35DD6D7-3463-423D-8B7F-813E09E4FED6}">
      <dgm:prSet phldrT="[Text]"/>
      <dgm:spPr/>
      <dgm:t>
        <a:bodyPr/>
        <a:lstStyle/>
        <a:p>
          <a:endParaRPr lang="en-US" sz="2300" dirty="0"/>
        </a:p>
      </dgm:t>
    </dgm:pt>
    <dgm:pt modelId="{8CF7509E-4C20-4CB6-88D7-982FC02D7FBB}" type="parTrans" cxnId="{F48F9A7F-F064-4EF5-B82C-263ECECE1DAA}">
      <dgm:prSet/>
      <dgm:spPr/>
      <dgm:t>
        <a:bodyPr/>
        <a:lstStyle/>
        <a:p>
          <a:endParaRPr lang="en-US"/>
        </a:p>
      </dgm:t>
    </dgm:pt>
    <dgm:pt modelId="{0F7EC2A6-FCFE-41E4-89C9-340FE6CD7B1D}" type="sibTrans" cxnId="{F48F9A7F-F064-4EF5-B82C-263ECECE1DAA}">
      <dgm:prSet/>
      <dgm:spPr/>
      <dgm:t>
        <a:bodyPr/>
        <a:lstStyle/>
        <a:p>
          <a:endParaRPr lang="en-US"/>
        </a:p>
      </dgm:t>
    </dgm:pt>
    <dgm:pt modelId="{E27E8D1A-A83D-40EC-92AE-95D43741A187}">
      <dgm:prSet phldrT="[Text]"/>
      <dgm:spPr/>
      <dgm:t>
        <a:bodyPr/>
        <a:lstStyle/>
        <a:p>
          <a:endParaRPr lang="en-US" sz="2700" dirty="0"/>
        </a:p>
      </dgm:t>
    </dgm:pt>
    <dgm:pt modelId="{50CF8600-E906-4679-BEC0-E22AC6ABF7DD}" type="parTrans" cxnId="{693C2D67-5ACD-4CE9-9F1A-C726FB665095}">
      <dgm:prSet/>
      <dgm:spPr/>
      <dgm:t>
        <a:bodyPr/>
        <a:lstStyle/>
        <a:p>
          <a:endParaRPr lang="en-US"/>
        </a:p>
      </dgm:t>
    </dgm:pt>
    <dgm:pt modelId="{2AFA0530-22EB-413A-B76D-EBBB23308485}" type="sibTrans" cxnId="{693C2D67-5ACD-4CE9-9F1A-C726FB665095}">
      <dgm:prSet/>
      <dgm:spPr/>
      <dgm:t>
        <a:bodyPr/>
        <a:lstStyle/>
        <a:p>
          <a:endParaRPr lang="en-US"/>
        </a:p>
      </dgm:t>
    </dgm:pt>
    <dgm:pt modelId="{8FFDE30E-BC63-4189-876C-04612D94392C}">
      <dgm:prSet phldrT="[Text]" custT="1"/>
      <dgm:spPr/>
      <dgm:t>
        <a:bodyPr/>
        <a:lstStyle/>
        <a:p>
          <a:r>
            <a:rPr lang="en-US" sz="1500" dirty="0" smtClean="0"/>
            <a:t>Systemic and contact fungicide</a:t>
          </a:r>
          <a:endParaRPr lang="en-US" sz="1500" dirty="0"/>
        </a:p>
      </dgm:t>
    </dgm:pt>
    <dgm:pt modelId="{44CB29B5-7980-4126-9292-809B1A7E65B4}" type="parTrans" cxnId="{0C919EFD-526C-41D5-B13A-B39746BFA678}">
      <dgm:prSet/>
      <dgm:spPr/>
      <dgm:t>
        <a:bodyPr/>
        <a:lstStyle/>
        <a:p>
          <a:endParaRPr lang="en-US"/>
        </a:p>
      </dgm:t>
    </dgm:pt>
    <dgm:pt modelId="{29D108D9-5D63-4F58-AB58-400A2F7D385A}" type="sibTrans" cxnId="{0C919EFD-526C-41D5-B13A-B39746BFA678}">
      <dgm:prSet/>
      <dgm:spPr/>
      <dgm:t>
        <a:bodyPr/>
        <a:lstStyle/>
        <a:p>
          <a:endParaRPr lang="en-US"/>
        </a:p>
      </dgm:t>
    </dgm:pt>
    <dgm:pt modelId="{1B573047-43AA-4082-AB5A-F9C5D8591FC9}">
      <dgm:prSet phldrT="[Text]"/>
      <dgm:spPr/>
      <dgm:t>
        <a:bodyPr/>
        <a:lstStyle/>
        <a:p>
          <a:endParaRPr lang="en-US" sz="2700" dirty="0"/>
        </a:p>
      </dgm:t>
    </dgm:pt>
    <dgm:pt modelId="{FC31DA1F-C25F-4A06-A708-10E01072AF6F}" type="parTrans" cxnId="{34D9DB90-B1C6-43BF-9D24-80CE8A2D194C}">
      <dgm:prSet/>
      <dgm:spPr/>
      <dgm:t>
        <a:bodyPr/>
        <a:lstStyle/>
        <a:p>
          <a:endParaRPr lang="en-US"/>
        </a:p>
      </dgm:t>
    </dgm:pt>
    <dgm:pt modelId="{155D214F-842A-4867-A4B2-30E03040BF4C}" type="sibTrans" cxnId="{34D9DB90-B1C6-43BF-9D24-80CE8A2D194C}">
      <dgm:prSet/>
      <dgm:spPr/>
      <dgm:t>
        <a:bodyPr/>
        <a:lstStyle/>
        <a:p>
          <a:endParaRPr lang="en-US"/>
        </a:p>
      </dgm:t>
    </dgm:pt>
    <dgm:pt modelId="{A0936B81-0E46-401A-B380-3883E079B608}">
      <dgm:prSet phldrT="[Text]"/>
      <dgm:spPr/>
      <dgm:t>
        <a:bodyPr/>
        <a:lstStyle/>
        <a:p>
          <a:endParaRPr lang="en-US" sz="2700" dirty="0"/>
        </a:p>
      </dgm:t>
    </dgm:pt>
    <dgm:pt modelId="{4F41C973-1C08-4BDF-9B4C-AB78B0FFECF4}" type="parTrans" cxnId="{49EC0745-A132-4022-9BDF-5A744DE5A130}">
      <dgm:prSet/>
      <dgm:spPr/>
      <dgm:t>
        <a:bodyPr/>
        <a:lstStyle/>
        <a:p>
          <a:endParaRPr lang="en-US"/>
        </a:p>
      </dgm:t>
    </dgm:pt>
    <dgm:pt modelId="{B6A7F33C-910F-42BD-A387-FB5712DD8522}" type="sibTrans" cxnId="{49EC0745-A132-4022-9BDF-5A744DE5A130}">
      <dgm:prSet/>
      <dgm:spPr/>
      <dgm:t>
        <a:bodyPr/>
        <a:lstStyle/>
        <a:p>
          <a:endParaRPr lang="en-US"/>
        </a:p>
      </dgm:t>
    </dgm:pt>
    <dgm:pt modelId="{A6160E2B-4735-442E-9433-E70DBF4BA256}">
      <dgm:prSet phldrT="[Text]" custT="1"/>
      <dgm:spPr/>
      <dgm:t>
        <a:bodyPr/>
        <a:lstStyle/>
        <a:p>
          <a:r>
            <a:rPr lang="en-US" sz="1500" dirty="0" smtClean="0"/>
            <a:t>Enhance the rate of photosynthesis and chlorophyll formation</a:t>
          </a:r>
          <a:endParaRPr lang="en-US" sz="1500" dirty="0"/>
        </a:p>
      </dgm:t>
    </dgm:pt>
    <dgm:pt modelId="{8D42FFF0-34DC-4D27-A2EB-5A48007D00D2}" type="parTrans" cxnId="{4734C3E3-BE82-4367-BB22-7186A098EB59}">
      <dgm:prSet/>
      <dgm:spPr/>
      <dgm:t>
        <a:bodyPr/>
        <a:lstStyle/>
        <a:p>
          <a:endParaRPr lang="en-US"/>
        </a:p>
      </dgm:t>
    </dgm:pt>
    <dgm:pt modelId="{90398905-EE4C-4B6D-AC49-E9236CF043EA}" type="sibTrans" cxnId="{4734C3E3-BE82-4367-BB22-7186A098EB59}">
      <dgm:prSet/>
      <dgm:spPr/>
      <dgm:t>
        <a:bodyPr/>
        <a:lstStyle/>
        <a:p>
          <a:endParaRPr lang="en-US"/>
        </a:p>
      </dgm:t>
    </dgm:pt>
    <dgm:pt modelId="{33D4F763-A5FD-4C83-A3F6-12C8A0CBBECB}">
      <dgm:prSet phldrT="[Text]" custT="1"/>
      <dgm:spPr/>
      <dgm:t>
        <a:bodyPr/>
        <a:lstStyle/>
        <a:p>
          <a:r>
            <a:rPr lang="en-US" sz="1500" dirty="0" smtClean="0"/>
            <a:t>Helps to deliver the microelements to desired tissues</a:t>
          </a:r>
          <a:endParaRPr lang="en-US" sz="1500" dirty="0"/>
        </a:p>
      </dgm:t>
    </dgm:pt>
    <dgm:pt modelId="{ED15F381-AC18-4051-9C85-1C86E8683033}" type="parTrans" cxnId="{8A0F8B8E-CCBB-4725-88C4-2AF578A50A5E}">
      <dgm:prSet/>
      <dgm:spPr/>
      <dgm:t>
        <a:bodyPr/>
        <a:lstStyle/>
        <a:p>
          <a:endParaRPr lang="en-US"/>
        </a:p>
      </dgm:t>
    </dgm:pt>
    <dgm:pt modelId="{A17E6D00-6B4C-4EDA-8609-6B2A1943E1CE}" type="sibTrans" cxnId="{8A0F8B8E-CCBB-4725-88C4-2AF578A50A5E}">
      <dgm:prSet/>
      <dgm:spPr/>
      <dgm:t>
        <a:bodyPr/>
        <a:lstStyle/>
        <a:p>
          <a:endParaRPr lang="en-US"/>
        </a:p>
      </dgm:t>
    </dgm:pt>
    <dgm:pt modelId="{7D189C65-F8C6-42C6-9AB4-FD0E951F0CAA}">
      <dgm:prSet phldrT="[Text]" custT="1"/>
      <dgm:spPr/>
      <dgm:t>
        <a:bodyPr/>
        <a:lstStyle/>
        <a:p>
          <a:r>
            <a:rPr lang="en-US" sz="1500" dirty="0" smtClean="0"/>
            <a:t>Increases flowering and thereby increases yield</a:t>
          </a:r>
          <a:endParaRPr lang="en-US" sz="1500" dirty="0"/>
        </a:p>
      </dgm:t>
    </dgm:pt>
    <dgm:pt modelId="{849BD4BE-95F8-4D75-BBBA-DA9C1D01AE1C}" type="parTrans" cxnId="{6BEA3065-69FE-49D0-B136-976EF1373A15}">
      <dgm:prSet/>
      <dgm:spPr/>
      <dgm:t>
        <a:bodyPr/>
        <a:lstStyle/>
        <a:p>
          <a:endParaRPr lang="en-US"/>
        </a:p>
      </dgm:t>
    </dgm:pt>
    <dgm:pt modelId="{4460DBC3-92D8-4FA3-8C14-3141F4B76B3A}" type="sibTrans" cxnId="{6BEA3065-69FE-49D0-B136-976EF1373A15}">
      <dgm:prSet/>
      <dgm:spPr/>
      <dgm:t>
        <a:bodyPr/>
        <a:lstStyle/>
        <a:p>
          <a:endParaRPr lang="en-US"/>
        </a:p>
      </dgm:t>
    </dgm:pt>
    <dgm:pt modelId="{3B30C99F-78F8-43EB-A9F8-FF8D3BAFB3A0}">
      <dgm:prSet phldrT="[Text]" custT="1"/>
      <dgm:spPr/>
      <dgm:t>
        <a:bodyPr/>
        <a:lstStyle/>
        <a:p>
          <a:r>
            <a:rPr lang="en-US" sz="1500" b="1" dirty="0" smtClean="0"/>
            <a:t>Contents</a:t>
          </a:r>
          <a:r>
            <a:rPr lang="en-US" sz="1500" dirty="0" smtClean="0"/>
            <a:t>: </a:t>
          </a:r>
          <a:r>
            <a:rPr lang="en-US" sz="1500" dirty="0" err="1" smtClean="0"/>
            <a:t>Ca</a:t>
          </a:r>
          <a:r>
            <a:rPr lang="en-US" sz="1500" dirty="0" smtClean="0"/>
            <a:t>, Si, Mg, Fe, Zn, Cu, Mo and Co</a:t>
          </a:r>
          <a:endParaRPr lang="en-US" sz="1500" dirty="0"/>
        </a:p>
      </dgm:t>
    </dgm:pt>
    <dgm:pt modelId="{AE6EFF56-E0CD-44EC-8730-6CB425930141}" type="parTrans" cxnId="{0950A6EE-BF97-49ED-BEBD-E3A61E109441}">
      <dgm:prSet/>
      <dgm:spPr/>
      <dgm:t>
        <a:bodyPr/>
        <a:lstStyle/>
        <a:p>
          <a:endParaRPr lang="en-US"/>
        </a:p>
      </dgm:t>
    </dgm:pt>
    <dgm:pt modelId="{F60A1BB0-2B27-4EE6-9DE3-69D7CF82D091}" type="sibTrans" cxnId="{0950A6EE-BF97-49ED-BEBD-E3A61E109441}">
      <dgm:prSet/>
      <dgm:spPr/>
      <dgm:t>
        <a:bodyPr/>
        <a:lstStyle/>
        <a:p>
          <a:endParaRPr lang="en-US"/>
        </a:p>
      </dgm:t>
    </dgm:pt>
    <dgm:pt modelId="{CBEBF515-6A74-4005-80D1-F9178FB1070E}">
      <dgm:prSet phldrT="[Text]"/>
      <dgm:spPr/>
      <dgm:t>
        <a:bodyPr/>
        <a:lstStyle/>
        <a:p>
          <a:endParaRPr lang="en-US" sz="2300" b="1" dirty="0"/>
        </a:p>
      </dgm:t>
    </dgm:pt>
    <dgm:pt modelId="{6951AAA3-BC9F-4F9C-B3FC-C7DDAE2AE057}" type="parTrans" cxnId="{C57501CF-55C2-42F1-9668-38793D94C6CA}">
      <dgm:prSet/>
      <dgm:spPr/>
      <dgm:t>
        <a:bodyPr/>
        <a:lstStyle/>
        <a:p>
          <a:endParaRPr lang="en-US"/>
        </a:p>
      </dgm:t>
    </dgm:pt>
    <dgm:pt modelId="{AF835401-A7F2-4CFD-BD5C-51CC2BEF863C}" type="sibTrans" cxnId="{C57501CF-55C2-42F1-9668-38793D94C6CA}">
      <dgm:prSet/>
      <dgm:spPr/>
      <dgm:t>
        <a:bodyPr/>
        <a:lstStyle/>
        <a:p>
          <a:endParaRPr lang="en-US"/>
        </a:p>
      </dgm:t>
    </dgm:pt>
    <dgm:pt modelId="{BBE3374C-1CC0-41E5-AAD5-36BC09182350}">
      <dgm:prSet phldrT="[Text]" custT="1"/>
      <dgm:spPr/>
      <dgm:t>
        <a:bodyPr/>
        <a:lstStyle/>
        <a:p>
          <a:r>
            <a:rPr lang="en-US" sz="1500" dirty="0" smtClean="0"/>
            <a:t>Works against the causal organism and spreads very fast to destroy the disease causing organism</a:t>
          </a:r>
          <a:endParaRPr lang="en-US" sz="1500" dirty="0"/>
        </a:p>
      </dgm:t>
    </dgm:pt>
    <dgm:pt modelId="{E1024482-8CCB-48B9-A031-268CA27F6A79}" type="parTrans" cxnId="{7808ACE6-0FF5-4E65-980D-B25A732FE521}">
      <dgm:prSet/>
      <dgm:spPr/>
      <dgm:t>
        <a:bodyPr/>
        <a:lstStyle/>
        <a:p>
          <a:endParaRPr lang="en-US"/>
        </a:p>
      </dgm:t>
    </dgm:pt>
    <dgm:pt modelId="{2F53BAC3-2091-4993-9E01-FBECCFAFF013}" type="sibTrans" cxnId="{7808ACE6-0FF5-4E65-980D-B25A732FE521}">
      <dgm:prSet/>
      <dgm:spPr/>
      <dgm:t>
        <a:bodyPr/>
        <a:lstStyle/>
        <a:p>
          <a:endParaRPr lang="en-US"/>
        </a:p>
      </dgm:t>
    </dgm:pt>
    <dgm:pt modelId="{76EC7235-397D-4A30-8665-FA9FCFD98998}">
      <dgm:prSet phldrT="[Text]"/>
      <dgm:spPr/>
      <dgm:t>
        <a:bodyPr/>
        <a:lstStyle/>
        <a:p>
          <a:endParaRPr lang="en-US" sz="2700" dirty="0"/>
        </a:p>
      </dgm:t>
    </dgm:pt>
    <dgm:pt modelId="{7E357F44-5826-4C46-AA15-DF2C746EC8FA}" type="parTrans" cxnId="{0A2DE789-7525-424F-BCEE-CA547C6D2506}">
      <dgm:prSet/>
      <dgm:spPr/>
      <dgm:t>
        <a:bodyPr/>
        <a:lstStyle/>
        <a:p>
          <a:endParaRPr lang="en-US"/>
        </a:p>
      </dgm:t>
    </dgm:pt>
    <dgm:pt modelId="{34987CD3-DB01-453A-AC8D-663F38BA68AD}" type="sibTrans" cxnId="{0A2DE789-7525-424F-BCEE-CA547C6D2506}">
      <dgm:prSet/>
      <dgm:spPr/>
      <dgm:t>
        <a:bodyPr/>
        <a:lstStyle/>
        <a:p>
          <a:endParaRPr lang="en-US"/>
        </a:p>
      </dgm:t>
    </dgm:pt>
    <dgm:pt modelId="{ADAB4B0B-B67E-4D15-BC97-42896DEC0C43}">
      <dgm:prSet phldrT="[Text]" custT="1"/>
      <dgm:spPr/>
      <dgm:t>
        <a:bodyPr/>
        <a:lstStyle/>
        <a:p>
          <a:r>
            <a:rPr lang="en-US" sz="1500" dirty="0" smtClean="0"/>
            <a:t>Harmless to the crop</a:t>
          </a:r>
          <a:endParaRPr lang="en-US" sz="1500" dirty="0"/>
        </a:p>
      </dgm:t>
    </dgm:pt>
    <dgm:pt modelId="{0BD4C8DA-E42D-406F-BC33-0D7D4868463D}" type="parTrans" cxnId="{9A7F8802-3188-442C-A3DF-E32AF3329B5D}">
      <dgm:prSet/>
      <dgm:spPr/>
      <dgm:t>
        <a:bodyPr/>
        <a:lstStyle/>
        <a:p>
          <a:endParaRPr lang="en-US"/>
        </a:p>
      </dgm:t>
    </dgm:pt>
    <dgm:pt modelId="{2F28CAA3-24B4-4128-8804-9DF746F67CB8}" type="sibTrans" cxnId="{9A7F8802-3188-442C-A3DF-E32AF3329B5D}">
      <dgm:prSet/>
      <dgm:spPr/>
      <dgm:t>
        <a:bodyPr/>
        <a:lstStyle/>
        <a:p>
          <a:endParaRPr lang="en-US"/>
        </a:p>
      </dgm:t>
    </dgm:pt>
    <dgm:pt modelId="{2E16E89B-6142-44BC-8EB0-DEDE13D69344}">
      <dgm:prSet phldrT="[Text]" custT="1"/>
      <dgm:spPr/>
      <dgm:t>
        <a:bodyPr/>
        <a:lstStyle/>
        <a:p>
          <a:r>
            <a:rPr lang="en-US" sz="1500" dirty="0" smtClean="0"/>
            <a:t>Contents: Microbial Consortia (spores, mycelia and vegetative cells) with Organic mineral powder </a:t>
          </a:r>
          <a:endParaRPr lang="en-US" sz="1500" dirty="0"/>
        </a:p>
      </dgm:t>
    </dgm:pt>
    <dgm:pt modelId="{0E18C869-CCB5-47EC-A6D9-F201B9F49EC5}" type="parTrans" cxnId="{86BC2D28-DA4E-42ED-BAC1-DF8FE22A83A0}">
      <dgm:prSet/>
      <dgm:spPr/>
      <dgm:t>
        <a:bodyPr/>
        <a:lstStyle/>
        <a:p>
          <a:endParaRPr lang="en-US"/>
        </a:p>
      </dgm:t>
    </dgm:pt>
    <dgm:pt modelId="{076F1008-1189-4D1E-A0D0-C1E91B6A718B}" type="sibTrans" cxnId="{86BC2D28-DA4E-42ED-BAC1-DF8FE22A83A0}">
      <dgm:prSet/>
      <dgm:spPr/>
      <dgm:t>
        <a:bodyPr/>
        <a:lstStyle/>
        <a:p>
          <a:endParaRPr lang="en-US"/>
        </a:p>
      </dgm:t>
    </dgm:pt>
    <dgm:pt modelId="{1A21CF13-0982-481B-AB6A-D6AF65E3691A}">
      <dgm:prSet phldrT="[Text]" custT="1"/>
      <dgm:spPr/>
      <dgm:t>
        <a:bodyPr/>
        <a:lstStyle/>
        <a:p>
          <a:r>
            <a:rPr lang="en-US" sz="1500" dirty="0" smtClean="0"/>
            <a:t>Preventive and curative</a:t>
          </a:r>
          <a:endParaRPr lang="en-US" sz="1500" dirty="0"/>
        </a:p>
      </dgm:t>
    </dgm:pt>
    <dgm:pt modelId="{0FAD7A13-F579-40AD-9A27-43EC068809AB}" type="parTrans" cxnId="{F837F0AB-4FA3-4307-B392-37F95E47B223}">
      <dgm:prSet/>
      <dgm:spPr/>
      <dgm:t>
        <a:bodyPr/>
        <a:lstStyle/>
        <a:p>
          <a:endParaRPr lang="en-US"/>
        </a:p>
      </dgm:t>
    </dgm:pt>
    <dgm:pt modelId="{894C784D-0DCD-429E-9CED-FA9DC355EE5E}" type="sibTrans" cxnId="{F837F0AB-4FA3-4307-B392-37F95E47B223}">
      <dgm:prSet/>
      <dgm:spPr/>
      <dgm:t>
        <a:bodyPr/>
        <a:lstStyle/>
        <a:p>
          <a:endParaRPr lang="en-US"/>
        </a:p>
      </dgm:t>
    </dgm:pt>
    <dgm:pt modelId="{53884562-5F18-407B-9384-C2FA57A02480}">
      <dgm:prSet phldrT="[Text]"/>
      <dgm:spPr/>
      <dgm:t>
        <a:bodyPr/>
        <a:lstStyle/>
        <a:p>
          <a:endParaRPr lang="en-US" sz="2300" b="1" dirty="0"/>
        </a:p>
      </dgm:t>
    </dgm:pt>
    <dgm:pt modelId="{101FB0CB-9CDF-4DA8-8562-97FFEF5620E1}" type="parTrans" cxnId="{661A45C1-A043-4CC9-8FC2-81A2360AB17B}">
      <dgm:prSet/>
      <dgm:spPr/>
    </dgm:pt>
    <dgm:pt modelId="{F174A63A-CE4E-4FB9-ADC9-C6D92A4D51FB}" type="sibTrans" cxnId="{661A45C1-A043-4CC9-8FC2-81A2360AB17B}">
      <dgm:prSet/>
      <dgm:spPr/>
    </dgm:pt>
    <dgm:pt modelId="{F3F44783-95E3-49F7-BA56-4C58CCDC4737}">
      <dgm:prSet phldrT="[Text]" custT="1"/>
      <dgm:spPr/>
      <dgm:t>
        <a:bodyPr/>
        <a:lstStyle/>
        <a:p>
          <a:r>
            <a:rPr lang="en-US" sz="1500" b="0" dirty="0" smtClean="0">
              <a:solidFill>
                <a:schemeClr val="bg1"/>
              </a:solidFill>
            </a:rPr>
            <a:t>It enhances vegetative growth, fruiting, maturity, root development and quality of produce</a:t>
          </a:r>
          <a:endParaRPr lang="en-US" sz="1500" b="0" dirty="0">
            <a:solidFill>
              <a:schemeClr val="bg1"/>
            </a:solidFill>
          </a:endParaRPr>
        </a:p>
      </dgm:t>
    </dgm:pt>
    <dgm:pt modelId="{B4A8472E-5D15-49C6-91A9-4BEEC4DE925A}" type="parTrans" cxnId="{721F9663-5F2C-445D-B9E9-8797A27F5D17}">
      <dgm:prSet/>
      <dgm:spPr/>
    </dgm:pt>
    <dgm:pt modelId="{8E96FB6B-81A5-4799-8B26-5B1D7301A7FA}" type="sibTrans" cxnId="{721F9663-5F2C-445D-B9E9-8797A27F5D17}">
      <dgm:prSet/>
      <dgm:spPr/>
    </dgm:pt>
    <dgm:pt modelId="{31A78454-F910-4310-9426-47D03A6D0E97}">
      <dgm:prSet phldrT="[Text]" custT="1"/>
      <dgm:spPr/>
      <dgm:t>
        <a:bodyPr/>
        <a:lstStyle/>
        <a:p>
          <a:endParaRPr lang="en-US" sz="1500" b="1" dirty="0"/>
        </a:p>
      </dgm:t>
    </dgm:pt>
    <dgm:pt modelId="{03D3BBA2-ABA1-4237-B330-91AD9E4268DF}" type="parTrans" cxnId="{DF44FDF2-DEE9-4B00-A3E3-FBC577ADB302}">
      <dgm:prSet/>
      <dgm:spPr/>
    </dgm:pt>
    <dgm:pt modelId="{92E62964-52EA-4A94-B328-7C1A2EFCED9E}" type="sibTrans" cxnId="{DF44FDF2-DEE9-4B00-A3E3-FBC577ADB302}">
      <dgm:prSet/>
      <dgm:spPr/>
    </dgm:pt>
    <dgm:pt modelId="{6E647F78-C2A6-48F7-9871-F86CE1B993FE}">
      <dgm:prSet phldrT="[Text]" custT="1"/>
      <dgm:spPr/>
      <dgm:t>
        <a:bodyPr/>
        <a:lstStyle/>
        <a:p>
          <a:r>
            <a:rPr lang="en-US" sz="1500" b="0" dirty="0" smtClean="0">
              <a:solidFill>
                <a:schemeClr val="bg1"/>
              </a:solidFill>
            </a:rPr>
            <a:t>It is a magical combination of  bio-ingredients that help the crop to increase its metabolic activities, </a:t>
          </a:r>
          <a:r>
            <a:rPr lang="en-US" sz="1500" b="1" dirty="0" smtClean="0">
              <a:solidFill>
                <a:schemeClr val="bg1"/>
              </a:solidFill>
            </a:rPr>
            <a:t>Contents:  </a:t>
          </a:r>
          <a:r>
            <a:rPr lang="en-US" sz="1500" dirty="0" smtClean="0"/>
            <a:t>Microbial consortia (nanotech based) Plant extracts, enzymes and hormones , Natural vitamins and amino acids</a:t>
          </a:r>
          <a:endParaRPr lang="en-US" sz="1500" b="0" dirty="0">
            <a:solidFill>
              <a:schemeClr val="bg1"/>
            </a:solidFill>
          </a:endParaRPr>
        </a:p>
      </dgm:t>
    </dgm:pt>
    <dgm:pt modelId="{BBBFD97A-842B-40A4-B7F7-2DE27B523280}" type="parTrans" cxnId="{33E3B040-97EE-4560-82FE-3BF903C247D7}">
      <dgm:prSet/>
      <dgm:spPr/>
    </dgm:pt>
    <dgm:pt modelId="{A1FC659A-82DB-44F7-81B7-C1AE54E6D8CA}" type="sibTrans" cxnId="{33E3B040-97EE-4560-82FE-3BF903C247D7}">
      <dgm:prSet/>
      <dgm:spPr/>
    </dgm:pt>
    <dgm:pt modelId="{39772F3C-1925-4434-BAAA-938C7CB069E5}" type="pres">
      <dgm:prSet presAssocID="{7231C53F-067A-4A70-AADD-66396C740A8A}" presName="Name0" presStyleCnt="0">
        <dgm:presLayoutVars>
          <dgm:dir/>
          <dgm:resizeHandles val="exact"/>
        </dgm:presLayoutVars>
      </dgm:prSet>
      <dgm:spPr/>
    </dgm:pt>
    <dgm:pt modelId="{7F1C7880-257F-4124-AF8A-5CA5C6C7FAC9}" type="pres">
      <dgm:prSet presAssocID="{7231C53F-067A-4A70-AADD-66396C740A8A}" presName="bkgdShp" presStyleLbl="alignAccFollowNode1" presStyleIdx="0" presStyleCnt="1" custScaleY="66949" custLinFactNeighborY="-15312"/>
      <dgm:spPr/>
      <dgm:t>
        <a:bodyPr/>
        <a:lstStyle/>
        <a:p>
          <a:endParaRPr lang="en-US"/>
        </a:p>
      </dgm:t>
    </dgm:pt>
    <dgm:pt modelId="{24032488-8CDE-4A66-8775-77EE1DC9258B}" type="pres">
      <dgm:prSet presAssocID="{7231C53F-067A-4A70-AADD-66396C740A8A}" presName="linComp" presStyleCnt="0"/>
      <dgm:spPr/>
    </dgm:pt>
    <dgm:pt modelId="{229B81E3-C790-4CED-9F5B-FCDEC4DA1F4A}" type="pres">
      <dgm:prSet presAssocID="{89744367-F0BA-42BC-BCC9-902D715FA69A}" presName="compNode" presStyleCnt="0"/>
      <dgm:spPr/>
    </dgm:pt>
    <dgm:pt modelId="{E9A047CD-919D-4A46-93F1-2671138A518B}" type="pres">
      <dgm:prSet presAssocID="{89744367-F0BA-42BC-BCC9-902D715FA69A}" presName="node" presStyleLbl="node1" presStyleIdx="0" presStyleCnt="3" custScaleX="153256" custScaleY="124223" custLinFactNeighborX="2148" custLinFactNeighborY="-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DFFA9-2EAC-40D7-8F0D-DE4F5D9F7897}" type="pres">
      <dgm:prSet presAssocID="{89744367-F0BA-42BC-BCC9-902D715FA69A}" presName="invisiNode" presStyleLbl="node1" presStyleIdx="0" presStyleCnt="3"/>
      <dgm:spPr/>
    </dgm:pt>
    <dgm:pt modelId="{531A856F-1C05-47F2-9363-29C4FD2CBEE4}" type="pres">
      <dgm:prSet presAssocID="{89744367-F0BA-42BC-BCC9-902D715FA69A}" presName="imagNode" presStyleLbl="fgImgPlace1" presStyleIdx="0" presStyleCnt="3" custScaleX="130396" custScaleY="76727" custLinFactNeighborX="0" custLinFactNeighborY="-1223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000" b="-117000"/>
          </a:stretch>
        </a:blipFill>
      </dgm:spPr>
    </dgm:pt>
    <dgm:pt modelId="{9C08D8D7-55B5-4E12-A0CF-66DC34363699}" type="pres">
      <dgm:prSet presAssocID="{03E7427C-12DA-4A83-8A43-FFED06A117E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7B2F5D-0DDE-4F59-ADE6-2FC91ECF94D1}" type="pres">
      <dgm:prSet presAssocID="{2D0316BE-73FB-4E96-B626-40D98EDAAA62}" presName="compNode" presStyleCnt="0"/>
      <dgm:spPr/>
    </dgm:pt>
    <dgm:pt modelId="{FFC5F7C4-78BA-4048-BF85-35342ED0D2C2}" type="pres">
      <dgm:prSet presAssocID="{2D0316BE-73FB-4E96-B626-40D98EDAAA62}" presName="node" presStyleLbl="node1" presStyleIdx="1" presStyleCnt="3" custScaleX="175596" custScaleY="125675" custLinFactNeighborX="1611" custLinFactNeighborY="-55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57BAC-87E7-41F4-9BCF-7C07526D1BA3}" type="pres">
      <dgm:prSet presAssocID="{2D0316BE-73FB-4E96-B626-40D98EDAAA62}" presName="invisiNode" presStyleLbl="node1" presStyleIdx="1" presStyleCnt="3"/>
      <dgm:spPr/>
    </dgm:pt>
    <dgm:pt modelId="{2210EEA4-64E7-4C4E-82E4-3E33D833AF93}" type="pres">
      <dgm:prSet presAssocID="{2D0316BE-73FB-4E96-B626-40D98EDAAA62}" presName="imagNode" presStyleLbl="fgImgPlace1" presStyleIdx="1" presStyleCnt="3" custScaleX="136831" custScaleY="76727" custLinFactNeighborX="1379" custLinFactNeighborY="-1007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7000" b="-107000"/>
          </a:stretch>
        </a:blipFill>
      </dgm:spPr>
    </dgm:pt>
    <dgm:pt modelId="{D04F8ED3-0AEE-4321-B68A-7251D60572F8}" type="pres">
      <dgm:prSet presAssocID="{1D93A482-5670-4F1F-8190-AF33F968EE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1613E6E-2ED8-46E7-A521-20B15D4C5B69}" type="pres">
      <dgm:prSet presAssocID="{1FE8F693-5080-4346-8329-208638C76AD9}" presName="compNode" presStyleCnt="0"/>
      <dgm:spPr/>
    </dgm:pt>
    <dgm:pt modelId="{7D183C56-66CA-4A9C-8FA3-1BDD3E815432}" type="pres">
      <dgm:prSet presAssocID="{1FE8F693-5080-4346-8329-208638C76AD9}" presName="node" presStyleLbl="node1" presStyleIdx="2" presStyleCnt="3" custScaleX="166959" custScaleY="125745" custLinFactNeighborX="-1421" custLinFactNeighborY="-5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AFB3E-73C4-4D8D-9D2F-C1CB998426DB}" type="pres">
      <dgm:prSet presAssocID="{1FE8F693-5080-4346-8329-208638C76AD9}" presName="invisiNode" presStyleLbl="node1" presStyleIdx="2" presStyleCnt="3"/>
      <dgm:spPr/>
    </dgm:pt>
    <dgm:pt modelId="{48BE870A-3111-43F2-A9FA-AC870CC625D2}" type="pres">
      <dgm:prSet presAssocID="{1FE8F693-5080-4346-8329-208638C76AD9}" presName="imagNode" presStyleLbl="fgImgPlace1" presStyleIdx="2" presStyleCnt="3" custScaleX="129704" custScaleY="76727" custLinFactNeighborX="-4666" custLinFactNeighborY="-119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</dgm:spPr>
    </dgm:pt>
  </dgm:ptLst>
  <dgm:cxnLst>
    <dgm:cxn modelId="{90233C86-088A-4231-9C1B-978A3AB7D1E2}" type="presOf" srcId="{1A21CF13-0982-481B-AB6A-D6AF65E3691A}" destId="{7D183C56-66CA-4A9C-8FA3-1BDD3E815432}" srcOrd="0" destOrd="4" presId="urn:microsoft.com/office/officeart/2005/8/layout/pList2"/>
    <dgm:cxn modelId="{D8EF06B9-739A-4D76-9ADA-834ED2F99AAE}" type="presOf" srcId="{3C2B40C4-D936-4CE8-AA27-CC4E87D5C896}" destId="{FFC5F7C4-78BA-4048-BF85-35342ED0D2C2}" srcOrd="0" destOrd="1" presId="urn:microsoft.com/office/officeart/2005/8/layout/pList2"/>
    <dgm:cxn modelId="{A7A31136-D44B-4DF3-8FA3-A6C7C5C7F6ED}" type="presOf" srcId="{F3F44783-95E3-49F7-BA56-4C58CCDC4737}" destId="{FFC5F7C4-78BA-4048-BF85-35342ED0D2C2}" srcOrd="0" destOrd="2" presId="urn:microsoft.com/office/officeart/2005/8/layout/pList2"/>
    <dgm:cxn modelId="{8288D926-2C3C-4264-9693-03858AE6D714}" type="presOf" srcId="{76EC7235-397D-4A30-8665-FA9FCFD98998}" destId="{7D183C56-66CA-4A9C-8FA3-1BDD3E815432}" srcOrd="0" destOrd="6" presId="urn:microsoft.com/office/officeart/2005/8/layout/pList2"/>
    <dgm:cxn modelId="{8F36F348-6715-4764-A480-616263ADE885}" type="presOf" srcId="{CBEBF515-6A74-4005-80D1-F9178FB1070E}" destId="{FFC5F7C4-78BA-4048-BF85-35342ED0D2C2}" srcOrd="0" destOrd="6" presId="urn:microsoft.com/office/officeart/2005/8/layout/pList2"/>
    <dgm:cxn modelId="{49EC0745-A132-4022-9BDF-5A744DE5A130}" srcId="{1FE8F693-5080-4346-8329-208638C76AD9}" destId="{A0936B81-0E46-401A-B380-3883E079B608}" srcOrd="7" destOrd="0" parTransId="{4F41C973-1C08-4BDF-9B4C-AB78B0FFECF4}" sibTransId="{B6A7F33C-910F-42BD-A387-FB5712DD8522}"/>
    <dgm:cxn modelId="{4734C3E3-BE82-4367-BB22-7186A098EB59}" srcId="{89744367-F0BA-42BC-BCC9-902D715FA69A}" destId="{A6160E2B-4735-442E-9433-E70DBF4BA256}" srcOrd="1" destOrd="0" parTransId="{8D42FFF0-34DC-4D27-A2EB-5A48007D00D2}" sibTransId="{90398905-EE4C-4B6D-AC49-E9236CF043EA}"/>
    <dgm:cxn modelId="{34D9DB90-B1C6-43BF-9D24-80CE8A2D194C}" srcId="{1FE8F693-5080-4346-8329-208638C76AD9}" destId="{1B573047-43AA-4082-AB5A-F9C5D8591FC9}" srcOrd="6" destOrd="0" parTransId="{FC31DA1F-C25F-4A06-A708-10E01072AF6F}" sibTransId="{155D214F-842A-4867-A4B2-30E03040BF4C}"/>
    <dgm:cxn modelId="{4D8881BD-B414-4C29-AD69-A8B007B88412}" type="presOf" srcId="{A0936B81-0E46-401A-B380-3883E079B608}" destId="{7D183C56-66CA-4A9C-8FA3-1BDD3E815432}" srcOrd="0" destOrd="8" presId="urn:microsoft.com/office/officeart/2005/8/layout/pList2"/>
    <dgm:cxn modelId="{C88A11E9-D8F0-4359-8BB8-07E8C34F5D03}" srcId="{7231C53F-067A-4A70-AADD-66396C740A8A}" destId="{89744367-F0BA-42BC-BCC9-902D715FA69A}" srcOrd="0" destOrd="0" parTransId="{B16C9F78-2E77-4A39-88F1-B0F99EB8CC7D}" sibTransId="{03E7427C-12DA-4A83-8A43-FFED06A117E3}"/>
    <dgm:cxn modelId="{C57501CF-55C2-42F1-9668-38793D94C6CA}" srcId="{2D0316BE-73FB-4E96-B626-40D98EDAAA62}" destId="{CBEBF515-6A74-4005-80D1-F9178FB1070E}" srcOrd="5" destOrd="0" parTransId="{6951AAA3-BC9F-4F9C-B3FC-C7DDAE2AE057}" sibTransId="{AF835401-A7F2-4CFD-BD5C-51CC2BEF863C}"/>
    <dgm:cxn modelId="{0ABCD0DF-F0D8-42DB-BB2D-2E8C4A4951B2}" type="presOf" srcId="{FAF2FAD1-92EB-4D3C-B7A2-1C463C84A0F1}" destId="{E9A047CD-919D-4A46-93F1-2671138A518B}" srcOrd="0" destOrd="6" presId="urn:microsoft.com/office/officeart/2005/8/layout/pList2"/>
    <dgm:cxn modelId="{089A00E1-F4D8-42FF-9ADA-A7E65EACF0E8}" type="presOf" srcId="{53884562-5F18-407B-9384-C2FA57A02480}" destId="{FFC5F7C4-78BA-4048-BF85-35342ED0D2C2}" srcOrd="0" destOrd="5" presId="urn:microsoft.com/office/officeart/2005/8/layout/pList2"/>
    <dgm:cxn modelId="{E4F5B0FA-31B3-4457-A6EF-12790E12F4DF}" type="presOf" srcId="{1FE8F693-5080-4346-8329-208638C76AD9}" destId="{7D183C56-66CA-4A9C-8FA3-1BDD3E815432}" srcOrd="0" destOrd="0" presId="urn:microsoft.com/office/officeart/2005/8/layout/pList2"/>
    <dgm:cxn modelId="{EBD45AF2-FEFC-4140-A286-927461060E8A}" type="presOf" srcId="{33D4F763-A5FD-4C83-A3F6-12C8A0CBBECB}" destId="{E9A047CD-919D-4A46-93F1-2671138A518B}" srcOrd="0" destOrd="3" presId="urn:microsoft.com/office/officeart/2005/8/layout/pList2"/>
    <dgm:cxn modelId="{DF44FDF2-DEE9-4B00-A3E3-FBC577ADB302}" srcId="{2D0316BE-73FB-4E96-B626-40D98EDAAA62}" destId="{31A78454-F910-4310-9426-47D03A6D0E97}" srcOrd="3" destOrd="0" parTransId="{03D3BBA2-ABA1-4237-B330-91AD9E4268DF}" sibTransId="{92E62964-52EA-4A94-B328-7C1A2EFCED9E}"/>
    <dgm:cxn modelId="{1D475392-0516-4D49-8501-9D0358C70191}" type="presOf" srcId="{964315E5-1190-4368-87E3-F5618077C85D}" destId="{E9A047CD-919D-4A46-93F1-2671138A518B}" srcOrd="0" destOrd="7" presId="urn:microsoft.com/office/officeart/2005/8/layout/pList2"/>
    <dgm:cxn modelId="{18D79B7F-AEFD-47C3-8C7E-306DDBC9C1CE}" srcId="{89744367-F0BA-42BC-BCC9-902D715FA69A}" destId="{78A17E1F-B079-4A8D-8C04-2D95C4F1E821}" srcOrd="0" destOrd="0" parTransId="{3740AC4A-2909-42B1-82F0-97207195E8AF}" sibTransId="{E5ABCEC2-FB0A-4ED1-99C1-26AA453397B2}"/>
    <dgm:cxn modelId="{97591B31-1A25-43B7-8F94-EF59F8D4574C}" srcId="{89744367-F0BA-42BC-BCC9-902D715FA69A}" destId="{FAF2FAD1-92EB-4D3C-B7A2-1C463C84A0F1}" srcOrd="5" destOrd="0" parTransId="{4C13904D-05D0-4BC4-96EC-C2C77B43C425}" sibTransId="{B4C8976F-DC68-44EF-9E56-B4D819E3C1EF}"/>
    <dgm:cxn modelId="{01A41787-1654-47BB-ABE8-09FAC3B60B55}" srcId="{2D0316BE-73FB-4E96-B626-40D98EDAAA62}" destId="{8E27C78A-B358-4446-AFAD-C86624E46FA3}" srcOrd="6" destOrd="0" parTransId="{55C5BF80-560C-4CCE-8403-B5A5FD5A9959}" sibTransId="{5C426B60-76A3-4CDA-9684-96582FF87BE5}"/>
    <dgm:cxn modelId="{B9D7A936-16F5-4CC1-AB8A-05FDDF906612}" srcId="{89744367-F0BA-42BC-BCC9-902D715FA69A}" destId="{A1F87AB4-FC2E-4A3D-B41D-B10FBEF320B3}" srcOrd="7" destOrd="0" parTransId="{0DF1EA62-757B-4BEC-9514-433A8E72E55D}" sibTransId="{DB52B4C5-07B5-435A-9E03-D4C69B708B6C}"/>
    <dgm:cxn modelId="{DA412043-8B1F-4BB9-BB20-D28C64BB3264}" type="presOf" srcId="{8E27C78A-B358-4446-AFAD-C86624E46FA3}" destId="{FFC5F7C4-78BA-4048-BF85-35342ED0D2C2}" srcOrd="0" destOrd="7" presId="urn:microsoft.com/office/officeart/2005/8/layout/pList2"/>
    <dgm:cxn modelId="{470B49EF-1D00-42D9-8730-F10018EB4881}" type="presOf" srcId="{3B30C99F-78F8-43EB-A9F8-FF8D3BAFB3A0}" destId="{E9A047CD-919D-4A46-93F1-2671138A518B}" srcOrd="0" destOrd="5" presId="urn:microsoft.com/office/officeart/2005/8/layout/pList2"/>
    <dgm:cxn modelId="{9A7F8802-3188-442C-A3DF-E32AF3329B5D}" srcId="{1FE8F693-5080-4346-8329-208638C76AD9}" destId="{ADAB4B0B-B67E-4D15-BC97-42896DEC0C43}" srcOrd="2" destOrd="0" parTransId="{0BD4C8DA-E42D-406F-BC33-0D7D4868463D}" sibTransId="{2F28CAA3-24B4-4128-8804-9DF746F67CB8}"/>
    <dgm:cxn modelId="{F48F9A7F-F064-4EF5-B82C-263ECECE1DAA}" srcId="{2D0316BE-73FB-4E96-B626-40D98EDAAA62}" destId="{D35DD6D7-3463-423D-8B7F-813E09E4FED6}" srcOrd="8" destOrd="0" parTransId="{8CF7509E-4C20-4CB6-88D7-982FC02D7FBB}" sibTransId="{0F7EC2A6-FCFE-41E4-89C9-340FE6CD7B1D}"/>
    <dgm:cxn modelId="{661A45C1-A043-4CC9-8FC2-81A2360AB17B}" srcId="{2D0316BE-73FB-4E96-B626-40D98EDAAA62}" destId="{53884562-5F18-407B-9384-C2FA57A02480}" srcOrd="4" destOrd="0" parTransId="{101FB0CB-9CDF-4DA8-8562-97FFEF5620E1}" sibTransId="{F174A63A-CE4E-4FB9-ADC9-C6D92A4D51FB}"/>
    <dgm:cxn modelId="{278CDC70-D344-4A7A-AC9C-F4DE58284749}" type="presOf" srcId="{03E7427C-12DA-4A83-8A43-FFED06A117E3}" destId="{9C08D8D7-55B5-4E12-A0CF-66DC34363699}" srcOrd="0" destOrd="0" presId="urn:microsoft.com/office/officeart/2005/8/layout/pList2"/>
    <dgm:cxn modelId="{86BC2D28-DA4E-42ED-BAC1-DF8FE22A83A0}" srcId="{1FE8F693-5080-4346-8329-208638C76AD9}" destId="{2E16E89B-6142-44BC-8EB0-DEDE13D69344}" srcOrd="4" destOrd="0" parTransId="{0E18C869-CCB5-47EC-A6D9-F201B9F49EC5}" sibTransId="{076F1008-1189-4D1E-A0D0-C1E91B6A718B}"/>
    <dgm:cxn modelId="{6BEA3065-69FE-49D0-B136-976EF1373A15}" srcId="{89744367-F0BA-42BC-BCC9-902D715FA69A}" destId="{7D189C65-F8C6-42C6-9AB4-FD0E951F0CAA}" srcOrd="3" destOrd="0" parTransId="{849BD4BE-95F8-4D75-BBBA-DA9C1D01AE1C}" sibTransId="{4460DBC3-92D8-4FA3-8C14-3141F4B76B3A}"/>
    <dgm:cxn modelId="{F837F0AB-4FA3-4307-B392-37F95E47B223}" srcId="{1FE8F693-5080-4346-8329-208638C76AD9}" destId="{1A21CF13-0982-481B-AB6A-D6AF65E3691A}" srcOrd="3" destOrd="0" parTransId="{0FAD7A13-F579-40AD-9A27-43EC068809AB}" sibTransId="{894C784D-0DCD-429E-9CED-FA9DC355EE5E}"/>
    <dgm:cxn modelId="{A0BFE068-47FD-46B5-813E-6FC935869835}" type="presOf" srcId="{7231C53F-067A-4A70-AADD-66396C740A8A}" destId="{39772F3C-1925-4434-BAAA-938C7CB069E5}" srcOrd="0" destOrd="0" presId="urn:microsoft.com/office/officeart/2005/8/layout/pList2"/>
    <dgm:cxn modelId="{9ED51C09-BF83-4172-92D8-0A4418272B69}" srcId="{7231C53F-067A-4A70-AADD-66396C740A8A}" destId="{2D0316BE-73FB-4E96-B626-40D98EDAAA62}" srcOrd="1" destOrd="0" parTransId="{7A1EAA6B-21F6-4474-9311-D8F092466E34}" sibTransId="{1D93A482-5670-4F1F-8190-AF33F968EEC9}"/>
    <dgm:cxn modelId="{DA90A14F-2A8A-4EFA-B6CF-790CDD7DCB91}" type="presOf" srcId="{7D189C65-F8C6-42C6-9AB4-FD0E951F0CAA}" destId="{E9A047CD-919D-4A46-93F1-2671138A518B}" srcOrd="0" destOrd="4" presId="urn:microsoft.com/office/officeart/2005/8/layout/pList2"/>
    <dgm:cxn modelId="{98EE77B5-EDE7-4E94-8536-E62BB1369C8A}" srcId="{89744367-F0BA-42BC-BCC9-902D715FA69A}" destId="{964315E5-1190-4368-87E3-F5618077C85D}" srcOrd="6" destOrd="0" parTransId="{78A78F2A-3FE8-4A70-B596-19EC043BB3D4}" sibTransId="{E72A75FA-8B44-46DD-B80D-F9B3C15E0D55}"/>
    <dgm:cxn modelId="{30B41A7B-5053-45AC-9BFD-383DE0FEC2C6}" type="presOf" srcId="{2DC0B6BB-C23A-47F0-8E36-24A79242AA31}" destId="{FFC5F7C4-78BA-4048-BF85-35342ED0D2C2}" srcOrd="0" destOrd="8" presId="urn:microsoft.com/office/officeart/2005/8/layout/pList2"/>
    <dgm:cxn modelId="{F3D58993-4D94-4D48-9B5D-86D67CDECCA3}" type="presOf" srcId="{BBE3374C-1CC0-41E5-AAD5-36BC09182350}" destId="{7D183C56-66CA-4A9C-8FA3-1BDD3E815432}" srcOrd="0" destOrd="2" presId="urn:microsoft.com/office/officeart/2005/8/layout/pList2"/>
    <dgm:cxn modelId="{9B1C2264-FCA8-46EE-9C00-C966429E426F}" type="presOf" srcId="{8FFDE30E-BC63-4189-876C-04612D94392C}" destId="{7D183C56-66CA-4A9C-8FA3-1BDD3E815432}" srcOrd="0" destOrd="1" presId="urn:microsoft.com/office/officeart/2005/8/layout/pList2"/>
    <dgm:cxn modelId="{CA2EAB11-AA2E-4214-A945-E14452E71E11}" type="presOf" srcId="{1B573047-43AA-4082-AB5A-F9C5D8591FC9}" destId="{7D183C56-66CA-4A9C-8FA3-1BDD3E815432}" srcOrd="0" destOrd="7" presId="urn:microsoft.com/office/officeart/2005/8/layout/pList2"/>
    <dgm:cxn modelId="{721F9663-5F2C-445D-B9E9-8797A27F5D17}" srcId="{2D0316BE-73FB-4E96-B626-40D98EDAAA62}" destId="{F3F44783-95E3-49F7-BA56-4C58CCDC4737}" srcOrd="1" destOrd="0" parTransId="{B4A8472E-5D15-49C6-91A9-4BEEC4DE925A}" sibTransId="{8E96FB6B-81A5-4799-8B26-5B1D7301A7FA}"/>
    <dgm:cxn modelId="{1A506390-DA0D-4260-BDE6-7E7D90817FFA}" type="presOf" srcId="{1D93A482-5670-4F1F-8190-AF33F968EEC9}" destId="{D04F8ED3-0AEE-4321-B68A-7251D60572F8}" srcOrd="0" destOrd="0" presId="urn:microsoft.com/office/officeart/2005/8/layout/pList2"/>
    <dgm:cxn modelId="{0C919EFD-526C-41D5-B13A-B39746BFA678}" srcId="{1FE8F693-5080-4346-8329-208638C76AD9}" destId="{8FFDE30E-BC63-4189-876C-04612D94392C}" srcOrd="0" destOrd="0" parTransId="{44CB29B5-7980-4126-9292-809B1A7E65B4}" sibTransId="{29D108D9-5D63-4F58-AB58-400A2F7D385A}"/>
    <dgm:cxn modelId="{55F3B54B-EB6A-4611-85B2-884703AB0764}" type="presOf" srcId="{A1F87AB4-FC2E-4A3D-B41D-B10FBEF320B3}" destId="{E9A047CD-919D-4A46-93F1-2671138A518B}" srcOrd="0" destOrd="8" presId="urn:microsoft.com/office/officeart/2005/8/layout/pList2"/>
    <dgm:cxn modelId="{FF60926A-F25B-4734-BD80-EC0243CAAD0E}" srcId="{2D0316BE-73FB-4E96-B626-40D98EDAAA62}" destId="{3C2B40C4-D936-4CE8-AA27-CC4E87D5C896}" srcOrd="0" destOrd="0" parTransId="{350BDA3B-A930-4DC7-87F9-F856FED9B0DD}" sibTransId="{266A2A66-C95F-44C0-9A2A-FEA16A272F7C}"/>
    <dgm:cxn modelId="{6E7A374B-8209-4831-A585-424A224C6CF1}" type="presOf" srcId="{2D0316BE-73FB-4E96-B626-40D98EDAAA62}" destId="{FFC5F7C4-78BA-4048-BF85-35342ED0D2C2}" srcOrd="0" destOrd="0" presId="urn:microsoft.com/office/officeart/2005/8/layout/pList2"/>
    <dgm:cxn modelId="{29372F55-F9A8-455E-B07C-4DF6281287F7}" type="presOf" srcId="{6E647F78-C2A6-48F7-9871-F86CE1B993FE}" destId="{FFC5F7C4-78BA-4048-BF85-35342ED0D2C2}" srcOrd="0" destOrd="3" presId="urn:microsoft.com/office/officeart/2005/8/layout/pList2"/>
    <dgm:cxn modelId="{6D1240E6-C851-44AF-8644-7E682B13775A}" type="presOf" srcId="{89744367-F0BA-42BC-BCC9-902D715FA69A}" destId="{E9A047CD-919D-4A46-93F1-2671138A518B}" srcOrd="0" destOrd="0" presId="urn:microsoft.com/office/officeart/2005/8/layout/pList2"/>
    <dgm:cxn modelId="{E8847593-7FF2-4E09-A68A-4246F03845DD}" type="presOf" srcId="{78A17E1F-B079-4A8D-8C04-2D95C4F1E821}" destId="{E9A047CD-919D-4A46-93F1-2671138A518B}" srcOrd="0" destOrd="1" presId="urn:microsoft.com/office/officeart/2005/8/layout/pList2"/>
    <dgm:cxn modelId="{177EC5C4-1871-4D0D-B312-BE5C948BF254}" type="presOf" srcId="{D35DD6D7-3463-423D-8B7F-813E09E4FED6}" destId="{FFC5F7C4-78BA-4048-BF85-35342ED0D2C2}" srcOrd="0" destOrd="9" presId="urn:microsoft.com/office/officeart/2005/8/layout/pList2"/>
    <dgm:cxn modelId="{25866922-834E-48EB-8970-EBC24D527745}" type="presOf" srcId="{E27E8D1A-A83D-40EC-92AE-95D43741A187}" destId="{7D183C56-66CA-4A9C-8FA3-1BDD3E815432}" srcOrd="0" destOrd="9" presId="urn:microsoft.com/office/officeart/2005/8/layout/pList2"/>
    <dgm:cxn modelId="{DB065C57-3239-4A51-A35A-D78925DE0C07}" type="presOf" srcId="{2E16E89B-6142-44BC-8EB0-DEDE13D69344}" destId="{7D183C56-66CA-4A9C-8FA3-1BDD3E815432}" srcOrd="0" destOrd="5" presId="urn:microsoft.com/office/officeart/2005/8/layout/pList2"/>
    <dgm:cxn modelId="{7808ACE6-0FF5-4E65-980D-B25A732FE521}" srcId="{1FE8F693-5080-4346-8329-208638C76AD9}" destId="{BBE3374C-1CC0-41E5-AAD5-36BC09182350}" srcOrd="1" destOrd="0" parTransId="{E1024482-8CCB-48B9-A031-268CA27F6A79}" sibTransId="{2F53BAC3-2091-4993-9E01-FBECCFAFF013}"/>
    <dgm:cxn modelId="{1D2B5049-85C4-4773-8B11-D1272A54F959}" srcId="{2D0316BE-73FB-4E96-B626-40D98EDAAA62}" destId="{2DC0B6BB-C23A-47F0-8E36-24A79242AA31}" srcOrd="7" destOrd="0" parTransId="{86E7DCC4-4230-475E-8E28-B79C5B287E84}" sibTransId="{6F222F07-0CCD-427D-BFE7-DCB728E28B2B}"/>
    <dgm:cxn modelId="{8A0F8B8E-CCBB-4725-88C4-2AF578A50A5E}" srcId="{89744367-F0BA-42BC-BCC9-902D715FA69A}" destId="{33D4F763-A5FD-4C83-A3F6-12C8A0CBBECB}" srcOrd="2" destOrd="0" parTransId="{ED15F381-AC18-4051-9C85-1C86E8683033}" sibTransId="{A17E6D00-6B4C-4EDA-8609-6B2A1943E1CE}"/>
    <dgm:cxn modelId="{ED999E0A-0456-4E8F-8FE5-061423D6807F}" type="presOf" srcId="{A6160E2B-4735-442E-9433-E70DBF4BA256}" destId="{E9A047CD-919D-4A46-93F1-2671138A518B}" srcOrd="0" destOrd="2" presId="urn:microsoft.com/office/officeart/2005/8/layout/pList2"/>
    <dgm:cxn modelId="{A5191CCF-45D0-4999-B247-A881B0A51617}" srcId="{7231C53F-067A-4A70-AADD-66396C740A8A}" destId="{1FE8F693-5080-4346-8329-208638C76AD9}" srcOrd="2" destOrd="0" parTransId="{9846DE95-5073-4DA1-A738-959D81CC1287}" sibTransId="{06E7A01C-0DC1-4923-BEEC-829CBC4AF6E7}"/>
    <dgm:cxn modelId="{0A2DE789-7525-424F-BCEE-CA547C6D2506}" srcId="{1FE8F693-5080-4346-8329-208638C76AD9}" destId="{76EC7235-397D-4A30-8665-FA9FCFD98998}" srcOrd="5" destOrd="0" parTransId="{7E357F44-5826-4C46-AA15-DF2C746EC8FA}" sibTransId="{34987CD3-DB01-453A-AC8D-663F38BA68AD}"/>
    <dgm:cxn modelId="{693C2D67-5ACD-4CE9-9F1A-C726FB665095}" srcId="{1FE8F693-5080-4346-8329-208638C76AD9}" destId="{E27E8D1A-A83D-40EC-92AE-95D43741A187}" srcOrd="8" destOrd="0" parTransId="{50CF8600-E906-4679-BEC0-E22AC6ABF7DD}" sibTransId="{2AFA0530-22EB-413A-B76D-EBBB23308485}"/>
    <dgm:cxn modelId="{0950A6EE-BF97-49ED-BEBD-E3A61E109441}" srcId="{89744367-F0BA-42BC-BCC9-902D715FA69A}" destId="{3B30C99F-78F8-43EB-A9F8-FF8D3BAFB3A0}" srcOrd="4" destOrd="0" parTransId="{AE6EFF56-E0CD-44EC-8730-6CB425930141}" sibTransId="{F60A1BB0-2B27-4EE6-9DE3-69D7CF82D091}"/>
    <dgm:cxn modelId="{33E3B040-97EE-4560-82FE-3BF903C247D7}" srcId="{2D0316BE-73FB-4E96-B626-40D98EDAAA62}" destId="{6E647F78-C2A6-48F7-9871-F86CE1B993FE}" srcOrd="2" destOrd="0" parTransId="{BBBFD97A-842B-40A4-B7F7-2DE27B523280}" sibTransId="{A1FC659A-82DB-44F7-81B7-C1AE54E6D8CA}"/>
    <dgm:cxn modelId="{83EC6553-4BF5-4999-848D-FF0279DD0B90}" type="presOf" srcId="{31A78454-F910-4310-9426-47D03A6D0E97}" destId="{FFC5F7C4-78BA-4048-BF85-35342ED0D2C2}" srcOrd="0" destOrd="4" presId="urn:microsoft.com/office/officeart/2005/8/layout/pList2"/>
    <dgm:cxn modelId="{D7B9AE92-BA7C-4BE9-B10B-D4D2E9CC2F75}" type="presOf" srcId="{ADAB4B0B-B67E-4D15-BC97-42896DEC0C43}" destId="{7D183C56-66CA-4A9C-8FA3-1BDD3E815432}" srcOrd="0" destOrd="3" presId="urn:microsoft.com/office/officeart/2005/8/layout/pList2"/>
    <dgm:cxn modelId="{F1731FCB-491E-4C91-8C17-D6BB8AC32264}" type="presParOf" srcId="{39772F3C-1925-4434-BAAA-938C7CB069E5}" destId="{7F1C7880-257F-4124-AF8A-5CA5C6C7FAC9}" srcOrd="0" destOrd="0" presId="urn:microsoft.com/office/officeart/2005/8/layout/pList2"/>
    <dgm:cxn modelId="{EA324CF2-26E8-432D-9F85-153265C81BB6}" type="presParOf" srcId="{39772F3C-1925-4434-BAAA-938C7CB069E5}" destId="{24032488-8CDE-4A66-8775-77EE1DC9258B}" srcOrd="1" destOrd="0" presId="urn:microsoft.com/office/officeart/2005/8/layout/pList2"/>
    <dgm:cxn modelId="{90472664-E28C-43DD-BCAF-CABE4D9005AC}" type="presParOf" srcId="{24032488-8CDE-4A66-8775-77EE1DC9258B}" destId="{229B81E3-C790-4CED-9F5B-FCDEC4DA1F4A}" srcOrd="0" destOrd="0" presId="urn:microsoft.com/office/officeart/2005/8/layout/pList2"/>
    <dgm:cxn modelId="{4D37ECDA-8ABA-4144-A115-19235CBDD8F1}" type="presParOf" srcId="{229B81E3-C790-4CED-9F5B-FCDEC4DA1F4A}" destId="{E9A047CD-919D-4A46-93F1-2671138A518B}" srcOrd="0" destOrd="0" presId="urn:microsoft.com/office/officeart/2005/8/layout/pList2"/>
    <dgm:cxn modelId="{329413B4-59BE-4241-A248-FBD1D012E300}" type="presParOf" srcId="{229B81E3-C790-4CED-9F5B-FCDEC4DA1F4A}" destId="{95BDFFA9-2EAC-40D7-8F0D-DE4F5D9F7897}" srcOrd="1" destOrd="0" presId="urn:microsoft.com/office/officeart/2005/8/layout/pList2"/>
    <dgm:cxn modelId="{81DB0317-9845-4EF0-9141-093576EC11C2}" type="presParOf" srcId="{229B81E3-C790-4CED-9F5B-FCDEC4DA1F4A}" destId="{531A856F-1C05-47F2-9363-29C4FD2CBEE4}" srcOrd="2" destOrd="0" presId="urn:microsoft.com/office/officeart/2005/8/layout/pList2"/>
    <dgm:cxn modelId="{7B7706E0-9285-470C-9D28-24B35BB309DF}" type="presParOf" srcId="{24032488-8CDE-4A66-8775-77EE1DC9258B}" destId="{9C08D8D7-55B5-4E12-A0CF-66DC34363699}" srcOrd="1" destOrd="0" presId="urn:microsoft.com/office/officeart/2005/8/layout/pList2"/>
    <dgm:cxn modelId="{96C3F460-43F3-4B48-ACA8-F470B9EA45F5}" type="presParOf" srcId="{24032488-8CDE-4A66-8775-77EE1DC9258B}" destId="{3F7B2F5D-0DDE-4F59-ADE6-2FC91ECF94D1}" srcOrd="2" destOrd="0" presId="urn:microsoft.com/office/officeart/2005/8/layout/pList2"/>
    <dgm:cxn modelId="{0832F8DC-5508-4807-946A-D3196B1D7111}" type="presParOf" srcId="{3F7B2F5D-0DDE-4F59-ADE6-2FC91ECF94D1}" destId="{FFC5F7C4-78BA-4048-BF85-35342ED0D2C2}" srcOrd="0" destOrd="0" presId="urn:microsoft.com/office/officeart/2005/8/layout/pList2"/>
    <dgm:cxn modelId="{4F62DECC-F52A-4F2D-BB1C-C234F3AAC16E}" type="presParOf" srcId="{3F7B2F5D-0DDE-4F59-ADE6-2FC91ECF94D1}" destId="{E3057BAC-87E7-41F4-9BCF-7C07526D1BA3}" srcOrd="1" destOrd="0" presId="urn:microsoft.com/office/officeart/2005/8/layout/pList2"/>
    <dgm:cxn modelId="{3EEC6EA4-4BE7-4917-B5E0-0DFC5E378B1A}" type="presParOf" srcId="{3F7B2F5D-0DDE-4F59-ADE6-2FC91ECF94D1}" destId="{2210EEA4-64E7-4C4E-82E4-3E33D833AF93}" srcOrd="2" destOrd="0" presId="urn:microsoft.com/office/officeart/2005/8/layout/pList2"/>
    <dgm:cxn modelId="{AC9DDA90-B6B5-4826-9DF7-258A75CB0106}" type="presParOf" srcId="{24032488-8CDE-4A66-8775-77EE1DC9258B}" destId="{D04F8ED3-0AEE-4321-B68A-7251D60572F8}" srcOrd="3" destOrd="0" presId="urn:microsoft.com/office/officeart/2005/8/layout/pList2"/>
    <dgm:cxn modelId="{0E8E9796-92CA-40A1-A1C5-000E98709DE9}" type="presParOf" srcId="{24032488-8CDE-4A66-8775-77EE1DC9258B}" destId="{01613E6E-2ED8-46E7-A521-20B15D4C5B69}" srcOrd="4" destOrd="0" presId="urn:microsoft.com/office/officeart/2005/8/layout/pList2"/>
    <dgm:cxn modelId="{66194E09-737A-43C6-BBAE-3D61C5A5400B}" type="presParOf" srcId="{01613E6E-2ED8-46E7-A521-20B15D4C5B69}" destId="{7D183C56-66CA-4A9C-8FA3-1BDD3E815432}" srcOrd="0" destOrd="0" presId="urn:microsoft.com/office/officeart/2005/8/layout/pList2"/>
    <dgm:cxn modelId="{FCFE32A0-E146-49F5-B161-D7A0B77DCC1D}" type="presParOf" srcId="{01613E6E-2ED8-46E7-A521-20B15D4C5B69}" destId="{BDAAFB3E-73C4-4D8D-9D2F-C1CB998426DB}" srcOrd="1" destOrd="0" presId="urn:microsoft.com/office/officeart/2005/8/layout/pList2"/>
    <dgm:cxn modelId="{16E7632E-C286-4365-8414-4816B521E5D0}" type="presParOf" srcId="{01613E6E-2ED8-46E7-A521-20B15D4C5B69}" destId="{48BE870A-3111-43F2-A9FA-AC870CC625D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31C53F-067A-4A70-AADD-66396C740A8A}" type="doc">
      <dgm:prSet loTypeId="urn:microsoft.com/office/officeart/2005/8/layout/pList2" loCatId="list" qsTypeId="urn:microsoft.com/office/officeart/2005/8/quickstyle/simple5" qsCatId="simple" csTypeId="urn:microsoft.com/office/officeart/2005/8/colors/accent6_2" csCatId="accent6" phldr="1"/>
      <dgm:spPr/>
    </dgm:pt>
    <dgm:pt modelId="{89744367-F0BA-42BC-BCC9-902D715FA69A}">
      <dgm:prSet phldrT="[Text]" custT="1"/>
      <dgm:spPr/>
      <dgm:t>
        <a:bodyPr/>
        <a:lstStyle/>
        <a:p>
          <a:r>
            <a:rPr lang="en-US" sz="2400" b="1" dirty="0" smtClean="0"/>
            <a:t>AGRI </a:t>
          </a:r>
          <a:r>
            <a:rPr lang="en-US" sz="2400" b="1" dirty="0" err="1" smtClean="0"/>
            <a:t>Nanotek</a:t>
          </a:r>
          <a:endParaRPr lang="en-US" sz="2400" b="1" dirty="0"/>
        </a:p>
      </dgm:t>
    </dgm:pt>
    <dgm:pt modelId="{B16C9F78-2E77-4A39-88F1-B0F99EB8CC7D}" type="parTrans" cxnId="{C88A11E9-D8F0-4359-8BB8-07E8C34F5D03}">
      <dgm:prSet/>
      <dgm:spPr/>
      <dgm:t>
        <a:bodyPr/>
        <a:lstStyle/>
        <a:p>
          <a:endParaRPr lang="en-US"/>
        </a:p>
      </dgm:t>
    </dgm:pt>
    <dgm:pt modelId="{03E7427C-12DA-4A83-8A43-FFED06A117E3}" type="sibTrans" cxnId="{C88A11E9-D8F0-4359-8BB8-07E8C34F5D03}">
      <dgm:prSet/>
      <dgm:spPr/>
      <dgm:t>
        <a:bodyPr/>
        <a:lstStyle/>
        <a:p>
          <a:endParaRPr lang="en-US"/>
        </a:p>
      </dgm:t>
    </dgm:pt>
    <dgm:pt modelId="{2D0316BE-73FB-4E96-B626-40D98EDAAA62}">
      <dgm:prSet phldrT="[Text]" custT="1"/>
      <dgm:spPr/>
      <dgm:t>
        <a:bodyPr/>
        <a:lstStyle/>
        <a:p>
          <a:r>
            <a:rPr lang="en-US" sz="2400" b="1" dirty="0" smtClean="0"/>
            <a:t>AGRI Gold </a:t>
          </a:r>
          <a:endParaRPr lang="en-US" sz="2400" b="1" dirty="0"/>
        </a:p>
      </dgm:t>
    </dgm:pt>
    <dgm:pt modelId="{7A1EAA6B-21F6-4474-9311-D8F092466E34}" type="parTrans" cxnId="{9ED51C09-BF83-4172-92D8-0A4418272B69}">
      <dgm:prSet/>
      <dgm:spPr/>
      <dgm:t>
        <a:bodyPr/>
        <a:lstStyle/>
        <a:p>
          <a:endParaRPr lang="en-US"/>
        </a:p>
      </dgm:t>
    </dgm:pt>
    <dgm:pt modelId="{1D93A482-5670-4F1F-8190-AF33F968EEC9}" type="sibTrans" cxnId="{9ED51C09-BF83-4172-92D8-0A4418272B69}">
      <dgm:prSet/>
      <dgm:spPr/>
      <dgm:t>
        <a:bodyPr/>
        <a:lstStyle/>
        <a:p>
          <a:endParaRPr lang="en-US"/>
        </a:p>
      </dgm:t>
    </dgm:pt>
    <dgm:pt modelId="{1FE8F693-5080-4346-8329-208638C76AD9}">
      <dgm:prSet phldrT="[Text]" custT="1"/>
      <dgm:spPr/>
      <dgm:t>
        <a:bodyPr/>
        <a:lstStyle/>
        <a:p>
          <a:r>
            <a:rPr lang="en-US" sz="2400" b="1" dirty="0" err="1" smtClean="0"/>
            <a:t>Agri</a:t>
          </a:r>
          <a:r>
            <a:rPr lang="en-US" sz="2400" b="1" dirty="0" smtClean="0"/>
            <a:t> </a:t>
          </a:r>
          <a:r>
            <a:rPr lang="en-US" sz="2400" b="1" dirty="0" err="1" smtClean="0"/>
            <a:t>Biofungicide</a:t>
          </a:r>
          <a:endParaRPr lang="en-US" sz="2400" b="1" dirty="0"/>
        </a:p>
      </dgm:t>
    </dgm:pt>
    <dgm:pt modelId="{9846DE95-5073-4DA1-A738-959D81CC1287}" type="parTrans" cxnId="{A5191CCF-45D0-4999-B247-A881B0A51617}">
      <dgm:prSet/>
      <dgm:spPr/>
      <dgm:t>
        <a:bodyPr/>
        <a:lstStyle/>
        <a:p>
          <a:endParaRPr lang="en-US"/>
        </a:p>
      </dgm:t>
    </dgm:pt>
    <dgm:pt modelId="{06E7A01C-0DC1-4923-BEEC-829CBC4AF6E7}" type="sibTrans" cxnId="{A5191CCF-45D0-4999-B247-A881B0A51617}">
      <dgm:prSet/>
      <dgm:spPr/>
      <dgm:t>
        <a:bodyPr/>
        <a:lstStyle/>
        <a:p>
          <a:endParaRPr lang="en-US"/>
        </a:p>
      </dgm:t>
    </dgm:pt>
    <dgm:pt modelId="{A1F87AB4-FC2E-4A3D-B41D-B10FBEF320B3}">
      <dgm:prSet phldrT="[Text]"/>
      <dgm:spPr/>
      <dgm:t>
        <a:bodyPr/>
        <a:lstStyle/>
        <a:p>
          <a:endParaRPr lang="en-US" sz="2300" dirty="0"/>
        </a:p>
      </dgm:t>
    </dgm:pt>
    <dgm:pt modelId="{0DF1EA62-757B-4BEC-9514-433A8E72E55D}" type="parTrans" cxnId="{B9D7A936-16F5-4CC1-AB8A-05FDDF906612}">
      <dgm:prSet/>
      <dgm:spPr/>
      <dgm:t>
        <a:bodyPr/>
        <a:lstStyle/>
        <a:p>
          <a:endParaRPr lang="en-US"/>
        </a:p>
      </dgm:t>
    </dgm:pt>
    <dgm:pt modelId="{DB52B4C5-07B5-435A-9E03-D4C69B708B6C}" type="sibTrans" cxnId="{B9D7A936-16F5-4CC1-AB8A-05FDDF906612}">
      <dgm:prSet/>
      <dgm:spPr/>
      <dgm:t>
        <a:bodyPr/>
        <a:lstStyle/>
        <a:p>
          <a:endParaRPr lang="en-US"/>
        </a:p>
      </dgm:t>
    </dgm:pt>
    <dgm:pt modelId="{78A17E1F-B079-4A8D-8C04-2D95C4F1E821}">
      <dgm:prSet phldrT="[Text]" custT="1"/>
      <dgm:spPr/>
      <dgm:t>
        <a:bodyPr/>
        <a:lstStyle/>
        <a:p>
          <a:r>
            <a:rPr lang="en-US" sz="1500" dirty="0" smtClean="0"/>
            <a:t>Soil treatment with </a:t>
          </a:r>
          <a:r>
            <a:rPr lang="en-US" sz="1500" dirty="0" err="1" smtClean="0"/>
            <a:t>Agri-Biofungicide</a:t>
          </a:r>
          <a:endParaRPr lang="en-US" sz="1500" dirty="0"/>
        </a:p>
      </dgm:t>
    </dgm:pt>
    <dgm:pt modelId="{3740AC4A-2909-42B1-82F0-97207195E8AF}" type="parTrans" cxnId="{18D79B7F-AEFD-47C3-8C7E-306DDBC9C1CE}">
      <dgm:prSet/>
      <dgm:spPr/>
      <dgm:t>
        <a:bodyPr/>
        <a:lstStyle/>
        <a:p>
          <a:endParaRPr lang="en-US"/>
        </a:p>
      </dgm:t>
    </dgm:pt>
    <dgm:pt modelId="{E5ABCEC2-FB0A-4ED1-99C1-26AA453397B2}" type="sibTrans" cxnId="{18D79B7F-AEFD-47C3-8C7E-306DDBC9C1CE}">
      <dgm:prSet/>
      <dgm:spPr/>
      <dgm:t>
        <a:bodyPr/>
        <a:lstStyle/>
        <a:p>
          <a:endParaRPr lang="en-US"/>
        </a:p>
      </dgm:t>
    </dgm:pt>
    <dgm:pt modelId="{FAF2FAD1-92EB-4D3C-B7A2-1C463C84A0F1}">
      <dgm:prSet phldrT="[Text]"/>
      <dgm:spPr/>
      <dgm:t>
        <a:bodyPr/>
        <a:lstStyle/>
        <a:p>
          <a:endParaRPr lang="en-US" sz="2300" dirty="0"/>
        </a:p>
      </dgm:t>
    </dgm:pt>
    <dgm:pt modelId="{4C13904D-05D0-4BC4-96EC-C2C77B43C425}" type="parTrans" cxnId="{97591B31-1A25-43B7-8F94-EF59F8D4574C}">
      <dgm:prSet/>
      <dgm:spPr/>
      <dgm:t>
        <a:bodyPr/>
        <a:lstStyle/>
        <a:p>
          <a:endParaRPr lang="en-US"/>
        </a:p>
      </dgm:t>
    </dgm:pt>
    <dgm:pt modelId="{B4C8976F-DC68-44EF-9E56-B4D819E3C1EF}" type="sibTrans" cxnId="{97591B31-1A25-43B7-8F94-EF59F8D4574C}">
      <dgm:prSet/>
      <dgm:spPr/>
      <dgm:t>
        <a:bodyPr/>
        <a:lstStyle/>
        <a:p>
          <a:endParaRPr lang="en-US"/>
        </a:p>
      </dgm:t>
    </dgm:pt>
    <dgm:pt modelId="{964315E5-1190-4368-87E3-F5618077C85D}">
      <dgm:prSet phldrT="[Text]"/>
      <dgm:spPr/>
      <dgm:t>
        <a:bodyPr/>
        <a:lstStyle/>
        <a:p>
          <a:endParaRPr lang="en-US" sz="2300" dirty="0"/>
        </a:p>
      </dgm:t>
    </dgm:pt>
    <dgm:pt modelId="{78A78F2A-3FE8-4A70-B596-19EC043BB3D4}" type="parTrans" cxnId="{98EE77B5-EDE7-4E94-8536-E62BB1369C8A}">
      <dgm:prSet/>
      <dgm:spPr/>
      <dgm:t>
        <a:bodyPr/>
        <a:lstStyle/>
        <a:p>
          <a:endParaRPr lang="en-US"/>
        </a:p>
      </dgm:t>
    </dgm:pt>
    <dgm:pt modelId="{E72A75FA-8B44-46DD-B80D-F9B3C15E0D55}" type="sibTrans" cxnId="{98EE77B5-EDE7-4E94-8536-E62BB1369C8A}">
      <dgm:prSet/>
      <dgm:spPr/>
      <dgm:t>
        <a:bodyPr/>
        <a:lstStyle/>
        <a:p>
          <a:endParaRPr lang="en-US"/>
        </a:p>
      </dgm:t>
    </dgm:pt>
    <dgm:pt modelId="{3C2B40C4-D936-4CE8-AA27-CC4E87D5C896}">
      <dgm:prSet phldrT="[Text]" custT="1"/>
      <dgm:spPr/>
      <dgm:t>
        <a:bodyPr/>
        <a:lstStyle/>
        <a:p>
          <a:r>
            <a:rPr lang="en-US" sz="1500" b="0" dirty="0" smtClean="0">
              <a:solidFill>
                <a:schemeClr val="bg1"/>
              </a:solidFill>
            </a:rPr>
            <a:t>2-3 sprays in the entire life of the plant can give maximum benefit</a:t>
          </a:r>
          <a:endParaRPr lang="en-US" sz="1500" b="0" dirty="0">
            <a:solidFill>
              <a:schemeClr val="bg1"/>
            </a:solidFill>
          </a:endParaRPr>
        </a:p>
      </dgm:t>
    </dgm:pt>
    <dgm:pt modelId="{350BDA3B-A930-4DC7-87F9-F856FED9B0DD}" type="parTrans" cxnId="{FF60926A-F25B-4734-BD80-EC0243CAAD0E}">
      <dgm:prSet/>
      <dgm:spPr/>
      <dgm:t>
        <a:bodyPr/>
        <a:lstStyle/>
        <a:p>
          <a:endParaRPr lang="en-US"/>
        </a:p>
      </dgm:t>
    </dgm:pt>
    <dgm:pt modelId="{266A2A66-C95F-44C0-9A2A-FEA16A272F7C}" type="sibTrans" cxnId="{FF60926A-F25B-4734-BD80-EC0243CAAD0E}">
      <dgm:prSet/>
      <dgm:spPr/>
      <dgm:t>
        <a:bodyPr/>
        <a:lstStyle/>
        <a:p>
          <a:endParaRPr lang="en-US"/>
        </a:p>
      </dgm:t>
    </dgm:pt>
    <dgm:pt modelId="{8E27C78A-B358-4446-AFAD-C86624E46FA3}">
      <dgm:prSet phldrT="[Text]"/>
      <dgm:spPr/>
      <dgm:t>
        <a:bodyPr/>
        <a:lstStyle/>
        <a:p>
          <a:endParaRPr lang="en-US" sz="2300" dirty="0"/>
        </a:p>
      </dgm:t>
    </dgm:pt>
    <dgm:pt modelId="{55C5BF80-560C-4CCE-8403-B5A5FD5A9959}" type="parTrans" cxnId="{01A41787-1654-47BB-ABE8-09FAC3B60B55}">
      <dgm:prSet/>
      <dgm:spPr/>
      <dgm:t>
        <a:bodyPr/>
        <a:lstStyle/>
        <a:p>
          <a:endParaRPr lang="en-US"/>
        </a:p>
      </dgm:t>
    </dgm:pt>
    <dgm:pt modelId="{5C426B60-76A3-4CDA-9684-96582FF87BE5}" type="sibTrans" cxnId="{01A41787-1654-47BB-ABE8-09FAC3B60B55}">
      <dgm:prSet/>
      <dgm:spPr/>
      <dgm:t>
        <a:bodyPr/>
        <a:lstStyle/>
        <a:p>
          <a:endParaRPr lang="en-US"/>
        </a:p>
      </dgm:t>
    </dgm:pt>
    <dgm:pt modelId="{2DC0B6BB-C23A-47F0-8E36-24A79242AA31}">
      <dgm:prSet phldrT="[Text]"/>
      <dgm:spPr/>
      <dgm:t>
        <a:bodyPr/>
        <a:lstStyle/>
        <a:p>
          <a:endParaRPr lang="en-US" sz="2300" dirty="0"/>
        </a:p>
      </dgm:t>
    </dgm:pt>
    <dgm:pt modelId="{86E7DCC4-4230-475E-8E28-B79C5B287E84}" type="parTrans" cxnId="{1D2B5049-85C4-4773-8B11-D1272A54F959}">
      <dgm:prSet/>
      <dgm:spPr/>
      <dgm:t>
        <a:bodyPr/>
        <a:lstStyle/>
        <a:p>
          <a:endParaRPr lang="en-US"/>
        </a:p>
      </dgm:t>
    </dgm:pt>
    <dgm:pt modelId="{6F222F07-0CCD-427D-BFE7-DCB728E28B2B}" type="sibTrans" cxnId="{1D2B5049-85C4-4773-8B11-D1272A54F959}">
      <dgm:prSet/>
      <dgm:spPr/>
      <dgm:t>
        <a:bodyPr/>
        <a:lstStyle/>
        <a:p>
          <a:endParaRPr lang="en-US"/>
        </a:p>
      </dgm:t>
    </dgm:pt>
    <dgm:pt modelId="{D35DD6D7-3463-423D-8B7F-813E09E4FED6}">
      <dgm:prSet phldrT="[Text]"/>
      <dgm:spPr/>
      <dgm:t>
        <a:bodyPr/>
        <a:lstStyle/>
        <a:p>
          <a:endParaRPr lang="en-US" sz="2300" dirty="0"/>
        </a:p>
      </dgm:t>
    </dgm:pt>
    <dgm:pt modelId="{8CF7509E-4C20-4CB6-88D7-982FC02D7FBB}" type="parTrans" cxnId="{F48F9A7F-F064-4EF5-B82C-263ECECE1DAA}">
      <dgm:prSet/>
      <dgm:spPr/>
      <dgm:t>
        <a:bodyPr/>
        <a:lstStyle/>
        <a:p>
          <a:endParaRPr lang="en-US"/>
        </a:p>
      </dgm:t>
    </dgm:pt>
    <dgm:pt modelId="{0F7EC2A6-FCFE-41E4-89C9-340FE6CD7B1D}" type="sibTrans" cxnId="{F48F9A7F-F064-4EF5-B82C-263ECECE1DAA}">
      <dgm:prSet/>
      <dgm:spPr/>
      <dgm:t>
        <a:bodyPr/>
        <a:lstStyle/>
        <a:p>
          <a:endParaRPr lang="en-US"/>
        </a:p>
      </dgm:t>
    </dgm:pt>
    <dgm:pt modelId="{E27E8D1A-A83D-40EC-92AE-95D43741A187}">
      <dgm:prSet phldrT="[Text]"/>
      <dgm:spPr/>
      <dgm:t>
        <a:bodyPr/>
        <a:lstStyle/>
        <a:p>
          <a:endParaRPr lang="en-US" sz="2700" dirty="0"/>
        </a:p>
      </dgm:t>
    </dgm:pt>
    <dgm:pt modelId="{50CF8600-E906-4679-BEC0-E22AC6ABF7DD}" type="parTrans" cxnId="{693C2D67-5ACD-4CE9-9F1A-C726FB665095}">
      <dgm:prSet/>
      <dgm:spPr/>
      <dgm:t>
        <a:bodyPr/>
        <a:lstStyle/>
        <a:p>
          <a:endParaRPr lang="en-US"/>
        </a:p>
      </dgm:t>
    </dgm:pt>
    <dgm:pt modelId="{2AFA0530-22EB-413A-B76D-EBBB23308485}" type="sibTrans" cxnId="{693C2D67-5ACD-4CE9-9F1A-C726FB665095}">
      <dgm:prSet/>
      <dgm:spPr/>
      <dgm:t>
        <a:bodyPr/>
        <a:lstStyle/>
        <a:p>
          <a:endParaRPr lang="en-US"/>
        </a:p>
      </dgm:t>
    </dgm:pt>
    <dgm:pt modelId="{8FFDE30E-BC63-4189-876C-04612D94392C}">
      <dgm:prSet phldrT="[Text]" custT="1"/>
      <dgm:spPr/>
      <dgm:t>
        <a:bodyPr/>
        <a:lstStyle/>
        <a:p>
          <a:r>
            <a:rPr lang="en-US" sz="1500" u="none" dirty="0" smtClean="0"/>
            <a:t>1</a:t>
          </a:r>
          <a:r>
            <a:rPr lang="en-US" sz="1500" u="none" baseline="30000" dirty="0" smtClean="0"/>
            <a:t>st</a:t>
          </a:r>
          <a:r>
            <a:rPr lang="en-US" sz="1500" u="none" dirty="0" smtClean="0"/>
            <a:t> spray on 1 month old crops with </a:t>
          </a:r>
          <a:r>
            <a:rPr lang="en-US" sz="1500" u="none" dirty="0" err="1" smtClean="0"/>
            <a:t>Agri</a:t>
          </a:r>
          <a:r>
            <a:rPr lang="en-US" sz="1500" u="none" dirty="0" smtClean="0"/>
            <a:t> Gold</a:t>
          </a:r>
          <a:endParaRPr lang="en-US" sz="1500" u="none" dirty="0"/>
        </a:p>
      </dgm:t>
    </dgm:pt>
    <dgm:pt modelId="{44CB29B5-7980-4126-9292-809B1A7E65B4}" type="parTrans" cxnId="{0C919EFD-526C-41D5-B13A-B39746BFA678}">
      <dgm:prSet/>
      <dgm:spPr/>
      <dgm:t>
        <a:bodyPr/>
        <a:lstStyle/>
        <a:p>
          <a:endParaRPr lang="en-US"/>
        </a:p>
      </dgm:t>
    </dgm:pt>
    <dgm:pt modelId="{29D108D9-5D63-4F58-AB58-400A2F7D385A}" type="sibTrans" cxnId="{0C919EFD-526C-41D5-B13A-B39746BFA678}">
      <dgm:prSet/>
      <dgm:spPr/>
      <dgm:t>
        <a:bodyPr/>
        <a:lstStyle/>
        <a:p>
          <a:endParaRPr lang="en-US"/>
        </a:p>
      </dgm:t>
    </dgm:pt>
    <dgm:pt modelId="{1B573047-43AA-4082-AB5A-F9C5D8591FC9}">
      <dgm:prSet phldrT="[Text]"/>
      <dgm:spPr/>
      <dgm:t>
        <a:bodyPr/>
        <a:lstStyle/>
        <a:p>
          <a:endParaRPr lang="en-US" sz="2700" dirty="0"/>
        </a:p>
      </dgm:t>
    </dgm:pt>
    <dgm:pt modelId="{FC31DA1F-C25F-4A06-A708-10E01072AF6F}" type="parTrans" cxnId="{34D9DB90-B1C6-43BF-9D24-80CE8A2D194C}">
      <dgm:prSet/>
      <dgm:spPr/>
      <dgm:t>
        <a:bodyPr/>
        <a:lstStyle/>
        <a:p>
          <a:endParaRPr lang="en-US"/>
        </a:p>
      </dgm:t>
    </dgm:pt>
    <dgm:pt modelId="{155D214F-842A-4867-A4B2-30E03040BF4C}" type="sibTrans" cxnId="{34D9DB90-B1C6-43BF-9D24-80CE8A2D194C}">
      <dgm:prSet/>
      <dgm:spPr/>
      <dgm:t>
        <a:bodyPr/>
        <a:lstStyle/>
        <a:p>
          <a:endParaRPr lang="en-US"/>
        </a:p>
      </dgm:t>
    </dgm:pt>
    <dgm:pt modelId="{A0936B81-0E46-401A-B380-3883E079B608}">
      <dgm:prSet phldrT="[Text]"/>
      <dgm:spPr/>
      <dgm:t>
        <a:bodyPr/>
        <a:lstStyle/>
        <a:p>
          <a:endParaRPr lang="en-US" sz="2700" dirty="0"/>
        </a:p>
      </dgm:t>
    </dgm:pt>
    <dgm:pt modelId="{4F41C973-1C08-4BDF-9B4C-AB78B0FFECF4}" type="parTrans" cxnId="{49EC0745-A132-4022-9BDF-5A744DE5A130}">
      <dgm:prSet/>
      <dgm:spPr/>
      <dgm:t>
        <a:bodyPr/>
        <a:lstStyle/>
        <a:p>
          <a:endParaRPr lang="en-US"/>
        </a:p>
      </dgm:t>
    </dgm:pt>
    <dgm:pt modelId="{B6A7F33C-910F-42BD-A387-FB5712DD8522}" type="sibTrans" cxnId="{49EC0745-A132-4022-9BDF-5A744DE5A130}">
      <dgm:prSet/>
      <dgm:spPr/>
      <dgm:t>
        <a:bodyPr/>
        <a:lstStyle/>
        <a:p>
          <a:endParaRPr lang="en-US"/>
        </a:p>
      </dgm:t>
    </dgm:pt>
    <dgm:pt modelId="{CBEBF515-6A74-4005-80D1-F9178FB1070E}">
      <dgm:prSet phldrT="[Text]"/>
      <dgm:spPr/>
      <dgm:t>
        <a:bodyPr/>
        <a:lstStyle/>
        <a:p>
          <a:endParaRPr lang="en-US" sz="2300" b="1" dirty="0"/>
        </a:p>
      </dgm:t>
    </dgm:pt>
    <dgm:pt modelId="{6951AAA3-BC9F-4F9C-B3FC-C7DDAE2AE057}" type="parTrans" cxnId="{C57501CF-55C2-42F1-9668-38793D94C6CA}">
      <dgm:prSet/>
      <dgm:spPr/>
      <dgm:t>
        <a:bodyPr/>
        <a:lstStyle/>
        <a:p>
          <a:endParaRPr lang="en-US"/>
        </a:p>
      </dgm:t>
    </dgm:pt>
    <dgm:pt modelId="{AF835401-A7F2-4CFD-BD5C-51CC2BEF863C}" type="sibTrans" cxnId="{C57501CF-55C2-42F1-9668-38793D94C6CA}">
      <dgm:prSet/>
      <dgm:spPr/>
      <dgm:t>
        <a:bodyPr/>
        <a:lstStyle/>
        <a:p>
          <a:endParaRPr lang="en-US"/>
        </a:p>
      </dgm:t>
    </dgm:pt>
    <dgm:pt modelId="{53884562-5F18-407B-9384-C2FA57A02480}">
      <dgm:prSet phldrT="[Text]"/>
      <dgm:spPr/>
      <dgm:t>
        <a:bodyPr/>
        <a:lstStyle/>
        <a:p>
          <a:endParaRPr lang="en-US" sz="2300" b="1" dirty="0"/>
        </a:p>
      </dgm:t>
    </dgm:pt>
    <dgm:pt modelId="{101FB0CB-9CDF-4DA8-8562-97FFEF5620E1}" type="parTrans" cxnId="{661A45C1-A043-4CC9-8FC2-81A2360AB17B}">
      <dgm:prSet/>
      <dgm:spPr/>
    </dgm:pt>
    <dgm:pt modelId="{F174A63A-CE4E-4FB9-ADC9-C6D92A4D51FB}" type="sibTrans" cxnId="{661A45C1-A043-4CC9-8FC2-81A2360AB17B}">
      <dgm:prSet/>
      <dgm:spPr/>
    </dgm:pt>
    <dgm:pt modelId="{31A78454-F910-4310-9426-47D03A6D0E97}">
      <dgm:prSet phldrT="[Text]" custT="1"/>
      <dgm:spPr/>
      <dgm:t>
        <a:bodyPr/>
        <a:lstStyle/>
        <a:p>
          <a:r>
            <a:rPr lang="en-US" sz="1500" b="0" dirty="0" smtClean="0"/>
            <a:t>2</a:t>
          </a:r>
          <a:r>
            <a:rPr lang="en-US" sz="1500" b="0" baseline="30000" dirty="0" smtClean="0"/>
            <a:t>nd</a:t>
          </a:r>
          <a:r>
            <a:rPr lang="en-US" sz="1500" b="0" dirty="0" smtClean="0"/>
            <a:t> Spray – 20 days before flowering (can be used with </a:t>
          </a:r>
          <a:r>
            <a:rPr lang="en-US" sz="1500" b="0" dirty="0" err="1" smtClean="0"/>
            <a:t>Agri</a:t>
          </a:r>
          <a:r>
            <a:rPr lang="en-US" sz="1500" b="0" dirty="0" smtClean="0"/>
            <a:t>-Moss)</a:t>
          </a:r>
          <a:endParaRPr lang="en-US" sz="1500" b="0" dirty="0"/>
        </a:p>
      </dgm:t>
    </dgm:pt>
    <dgm:pt modelId="{03D3BBA2-ABA1-4237-B330-91AD9E4268DF}" type="parTrans" cxnId="{DF44FDF2-DEE9-4B00-A3E3-FBC577ADB302}">
      <dgm:prSet/>
      <dgm:spPr/>
    </dgm:pt>
    <dgm:pt modelId="{92E62964-52EA-4A94-B328-7C1A2EFCED9E}" type="sibTrans" cxnId="{DF44FDF2-DEE9-4B00-A3E3-FBC577ADB302}">
      <dgm:prSet/>
      <dgm:spPr/>
    </dgm:pt>
    <dgm:pt modelId="{77915D4F-D421-4C11-A0FF-F25D306054A9}">
      <dgm:prSet phldrT="[Text]" custT="1"/>
      <dgm:spPr/>
      <dgm:t>
        <a:bodyPr/>
        <a:lstStyle/>
        <a:p>
          <a:r>
            <a:rPr lang="en-US" sz="1500" dirty="0" smtClean="0"/>
            <a:t>1</a:t>
          </a:r>
          <a:r>
            <a:rPr lang="en-US" sz="1500" baseline="30000" dirty="0" smtClean="0"/>
            <a:t>st</a:t>
          </a:r>
          <a:r>
            <a:rPr lang="en-US" sz="1500" dirty="0" smtClean="0"/>
            <a:t> Spray </a:t>
          </a:r>
          <a:r>
            <a:rPr lang="en-US" sz="1500" dirty="0" err="1" smtClean="0"/>
            <a:t>spray</a:t>
          </a:r>
          <a:r>
            <a:rPr lang="en-US" sz="1500" dirty="0" smtClean="0"/>
            <a:t> 20 days before flowering </a:t>
          </a:r>
          <a:endParaRPr lang="en-US" sz="1500" dirty="0"/>
        </a:p>
      </dgm:t>
    </dgm:pt>
    <dgm:pt modelId="{9BDF3D43-F068-4AA6-8A62-52FCADA60EA8}" type="parTrans" cxnId="{F0F2E061-4D1B-4E3C-BF90-44D91041D67B}">
      <dgm:prSet/>
      <dgm:spPr/>
    </dgm:pt>
    <dgm:pt modelId="{C684682C-D0D6-445A-B323-1EDB38A31E11}" type="sibTrans" cxnId="{F0F2E061-4D1B-4E3C-BF90-44D91041D67B}">
      <dgm:prSet/>
      <dgm:spPr/>
    </dgm:pt>
    <dgm:pt modelId="{A975EC08-D848-49A4-88DA-54AD14EC08F7}">
      <dgm:prSet phldrT="[Text]" custT="1"/>
      <dgm:spPr/>
      <dgm:t>
        <a:bodyPr/>
        <a:lstStyle/>
        <a:p>
          <a:r>
            <a:rPr lang="en-US" sz="1500" b="0" dirty="0" smtClean="0">
              <a:solidFill>
                <a:schemeClr val="bg1"/>
              </a:solidFill>
            </a:rPr>
            <a:t>Sprays must at different stage of the crop</a:t>
          </a:r>
          <a:endParaRPr lang="en-US" sz="1500" b="0" dirty="0">
            <a:solidFill>
              <a:schemeClr val="bg1"/>
            </a:solidFill>
          </a:endParaRPr>
        </a:p>
      </dgm:t>
    </dgm:pt>
    <dgm:pt modelId="{9369A0E6-E857-4EFF-A665-933E48176EA0}" type="parTrans" cxnId="{009F56FB-60FE-4627-9CEC-5CCB2FE6162E}">
      <dgm:prSet/>
      <dgm:spPr/>
    </dgm:pt>
    <dgm:pt modelId="{9025150C-8568-4783-A653-39EB20BD6111}" type="sibTrans" cxnId="{009F56FB-60FE-4627-9CEC-5CCB2FE6162E}">
      <dgm:prSet/>
      <dgm:spPr/>
    </dgm:pt>
    <dgm:pt modelId="{CCDBB8F0-93FE-40E0-985F-59F4D9821EE4}">
      <dgm:prSet phldrT="[Text]" custT="1"/>
      <dgm:spPr/>
      <dgm:t>
        <a:bodyPr/>
        <a:lstStyle/>
        <a:p>
          <a:r>
            <a:rPr lang="en-US" sz="1500" b="0" dirty="0" smtClean="0">
              <a:solidFill>
                <a:schemeClr val="bg1"/>
              </a:solidFill>
            </a:rPr>
            <a:t>Frist spray – 10-20 days of plant life (3-4 leaf stage), can be used with </a:t>
          </a:r>
          <a:r>
            <a:rPr lang="en-US" sz="1500" b="0" dirty="0" err="1" smtClean="0">
              <a:solidFill>
                <a:schemeClr val="bg1"/>
              </a:solidFill>
            </a:rPr>
            <a:t>Agri-Biofungicide</a:t>
          </a:r>
          <a:endParaRPr lang="en-US" sz="1500" b="0" dirty="0">
            <a:solidFill>
              <a:schemeClr val="bg1"/>
            </a:solidFill>
          </a:endParaRPr>
        </a:p>
      </dgm:t>
    </dgm:pt>
    <dgm:pt modelId="{FC31CF9D-5145-4D03-A1DD-A25E54BA6E5F}" type="parTrans" cxnId="{A33E347C-D0BE-4F69-9BD8-D3745DB9FF27}">
      <dgm:prSet/>
      <dgm:spPr/>
    </dgm:pt>
    <dgm:pt modelId="{2C8A971C-1F44-46AE-A8E2-1D5E2EC96D9E}" type="sibTrans" cxnId="{A33E347C-D0BE-4F69-9BD8-D3745DB9FF27}">
      <dgm:prSet/>
      <dgm:spPr/>
    </dgm:pt>
    <dgm:pt modelId="{727B8FE6-11A3-4E91-97D2-D9C78AA0F9F7}">
      <dgm:prSet phldrT="[Text]" custT="1"/>
      <dgm:spPr/>
      <dgm:t>
        <a:bodyPr/>
        <a:lstStyle/>
        <a:p>
          <a:r>
            <a:rPr lang="en-US" sz="1500" b="0" dirty="0" smtClean="0"/>
            <a:t>3</a:t>
          </a:r>
          <a:r>
            <a:rPr lang="en-US" sz="1500" b="0" baseline="30000" dirty="0" smtClean="0"/>
            <a:t>rd</a:t>
          </a:r>
          <a:r>
            <a:rPr lang="en-US" sz="1500" b="0" dirty="0" smtClean="0"/>
            <a:t> spray – 15-20 days after flowering  (optional )</a:t>
          </a:r>
          <a:endParaRPr lang="en-US" sz="1500" b="0" dirty="0"/>
        </a:p>
      </dgm:t>
    </dgm:pt>
    <dgm:pt modelId="{E9273549-B6C9-4252-98B2-1D8C019892AC}" type="parTrans" cxnId="{917CE1EF-F021-41BC-8513-40ECD805A081}">
      <dgm:prSet/>
      <dgm:spPr/>
    </dgm:pt>
    <dgm:pt modelId="{0A3C1FBD-72AC-4B8B-9320-B0374BAE77EC}" type="sibTrans" cxnId="{917CE1EF-F021-41BC-8513-40ECD805A081}">
      <dgm:prSet/>
      <dgm:spPr/>
    </dgm:pt>
    <dgm:pt modelId="{5DDF1D33-0F60-4E37-BC7B-4C74F0C6D779}">
      <dgm:prSet phldrT="[Text]" custT="1"/>
      <dgm:spPr/>
      <dgm:t>
        <a:bodyPr/>
        <a:lstStyle/>
        <a:p>
          <a:r>
            <a:rPr lang="en-US" sz="1500" u="none" dirty="0" smtClean="0"/>
            <a:t>2</a:t>
          </a:r>
          <a:r>
            <a:rPr lang="en-US" sz="1500" u="none" baseline="30000" dirty="0" smtClean="0"/>
            <a:t>nd</a:t>
          </a:r>
          <a:r>
            <a:rPr lang="en-US" sz="1500" u="none" dirty="0" smtClean="0"/>
            <a:t> Spray – 20 days before flowering</a:t>
          </a:r>
          <a:endParaRPr lang="en-US" sz="1500" u="none" dirty="0"/>
        </a:p>
      </dgm:t>
    </dgm:pt>
    <dgm:pt modelId="{F6984593-3502-452D-9936-602EFE54BF54}" type="parTrans" cxnId="{A335DF6A-8D2C-466D-A880-AAFF1BAB1FA6}">
      <dgm:prSet/>
      <dgm:spPr/>
    </dgm:pt>
    <dgm:pt modelId="{C056047E-4491-4173-988E-D36A4695CC95}" type="sibTrans" cxnId="{A335DF6A-8D2C-466D-A880-AAFF1BAB1FA6}">
      <dgm:prSet/>
      <dgm:spPr/>
    </dgm:pt>
    <dgm:pt modelId="{347F0530-B609-4C59-A08F-FDFE469F5F86}">
      <dgm:prSet phldrT="[Text]" custT="1"/>
      <dgm:spPr/>
      <dgm:t>
        <a:bodyPr/>
        <a:lstStyle/>
        <a:p>
          <a:r>
            <a:rPr lang="en-US" sz="1500" dirty="0" smtClean="0"/>
            <a:t>2</a:t>
          </a:r>
          <a:r>
            <a:rPr lang="en-US" sz="1500" baseline="30000" dirty="0" smtClean="0"/>
            <a:t>nd</a:t>
          </a:r>
          <a:r>
            <a:rPr lang="en-US" sz="1500" dirty="0" smtClean="0"/>
            <a:t> spray – 20 days after flowering </a:t>
          </a:r>
          <a:endParaRPr lang="en-US" sz="1500" dirty="0"/>
        </a:p>
      </dgm:t>
    </dgm:pt>
    <dgm:pt modelId="{78B0955C-0DE4-43A8-8F53-6589E1A6D0BC}" type="parTrans" cxnId="{9C06A591-50A9-45A2-9B48-739FC583AE75}">
      <dgm:prSet/>
      <dgm:spPr/>
    </dgm:pt>
    <dgm:pt modelId="{8C403611-1240-4A12-AD62-F06DCB85EF7B}" type="sibTrans" cxnId="{9C06A591-50A9-45A2-9B48-739FC583AE75}">
      <dgm:prSet/>
      <dgm:spPr/>
    </dgm:pt>
    <dgm:pt modelId="{CA694B86-9924-4998-93D1-D235BF0E9C45}">
      <dgm:prSet phldrT="[Text]" custT="1"/>
      <dgm:spPr/>
      <dgm:t>
        <a:bodyPr/>
        <a:lstStyle/>
        <a:p>
          <a:r>
            <a:rPr lang="en-US" sz="1500" dirty="0" smtClean="0"/>
            <a:t>Can be used at the root zone at 35 days of plant’s life</a:t>
          </a:r>
          <a:endParaRPr lang="en-US" sz="1500" dirty="0"/>
        </a:p>
      </dgm:t>
    </dgm:pt>
    <dgm:pt modelId="{620FD741-20AE-4DDA-B27D-C3E4F643A9B9}" type="parTrans" cxnId="{2B5B75A6-7BBB-4F4F-B2C1-1CF283F9C97B}">
      <dgm:prSet/>
      <dgm:spPr/>
    </dgm:pt>
    <dgm:pt modelId="{0211282F-FC95-47C3-9D61-19CB82ECBC4C}" type="sibTrans" cxnId="{2B5B75A6-7BBB-4F4F-B2C1-1CF283F9C97B}">
      <dgm:prSet/>
      <dgm:spPr/>
    </dgm:pt>
    <dgm:pt modelId="{435B691A-AA1A-4EFA-83CA-518871819263}">
      <dgm:prSet phldrT="[Text]" custT="1"/>
      <dgm:spPr/>
      <dgm:t>
        <a:bodyPr/>
        <a:lstStyle/>
        <a:p>
          <a:r>
            <a:rPr lang="en-US" sz="1500" b="0" dirty="0" smtClean="0">
              <a:solidFill>
                <a:schemeClr val="bg1"/>
              </a:solidFill>
            </a:rPr>
            <a:t>One spray can be done before maturity also</a:t>
          </a:r>
          <a:endParaRPr lang="en-US" sz="1500" b="0" dirty="0">
            <a:solidFill>
              <a:schemeClr val="bg1"/>
            </a:solidFill>
          </a:endParaRPr>
        </a:p>
      </dgm:t>
    </dgm:pt>
    <dgm:pt modelId="{60106513-3E4C-4BAC-AB9F-113BA945EFE0}" type="parTrans" cxnId="{FCF96916-753B-4C17-A30E-B92ADE50D2B9}">
      <dgm:prSet/>
      <dgm:spPr/>
    </dgm:pt>
    <dgm:pt modelId="{104619F3-836D-4218-8A39-5A6864FCA855}" type="sibTrans" cxnId="{FCF96916-753B-4C17-A30E-B92ADE50D2B9}">
      <dgm:prSet/>
      <dgm:spPr/>
    </dgm:pt>
    <dgm:pt modelId="{964CA5FA-D3E3-406C-8E1B-28A7B876BAB1}">
      <dgm:prSet phldrT="[Text]" custT="1"/>
      <dgm:spPr/>
      <dgm:t>
        <a:bodyPr/>
        <a:lstStyle/>
        <a:p>
          <a:r>
            <a:rPr lang="en-US" sz="1500" b="0" dirty="0" smtClean="0"/>
            <a:t>One optional spray 10-15 before fruit maturity</a:t>
          </a:r>
          <a:endParaRPr lang="en-US" sz="1500" b="0" dirty="0"/>
        </a:p>
      </dgm:t>
    </dgm:pt>
    <dgm:pt modelId="{EAA754EE-97A5-48C8-84C1-1DB64D51277A}" type="parTrans" cxnId="{9D8D09D8-CC38-4611-888D-32660B9C03A2}">
      <dgm:prSet/>
      <dgm:spPr/>
    </dgm:pt>
    <dgm:pt modelId="{5AB2F1C1-798F-4725-85BC-7548D0C48F03}" type="sibTrans" cxnId="{9D8D09D8-CC38-4611-888D-32660B9C03A2}">
      <dgm:prSet/>
      <dgm:spPr/>
    </dgm:pt>
    <dgm:pt modelId="{D16462CF-023F-41AA-A157-6A19EC6B93A2}">
      <dgm:prSet phldrT="[Text]" custT="1"/>
      <dgm:spPr/>
      <dgm:t>
        <a:bodyPr/>
        <a:lstStyle/>
        <a:p>
          <a:r>
            <a:rPr lang="en-US" sz="1500" u="none" dirty="0" smtClean="0"/>
            <a:t>Soil and Seed treatment</a:t>
          </a:r>
          <a:endParaRPr lang="en-US" sz="1500" u="none" dirty="0"/>
        </a:p>
      </dgm:t>
    </dgm:pt>
    <dgm:pt modelId="{B4869BAF-1BD3-4D76-ADD5-E0642B037114}" type="parTrans" cxnId="{0592DE12-8B59-466B-B9F7-70746F7AC513}">
      <dgm:prSet/>
      <dgm:spPr/>
    </dgm:pt>
    <dgm:pt modelId="{0F891FD0-C0DD-449A-A4CD-AEC9BDEB65D8}" type="sibTrans" cxnId="{0592DE12-8B59-466B-B9F7-70746F7AC513}">
      <dgm:prSet/>
      <dgm:spPr/>
    </dgm:pt>
    <dgm:pt modelId="{CBC75E2C-F9C1-4AB3-BF2A-A9792C1050A7}">
      <dgm:prSet phldrT="[Text]" custT="1"/>
      <dgm:spPr/>
      <dgm:t>
        <a:bodyPr/>
        <a:lstStyle/>
        <a:p>
          <a:r>
            <a:rPr lang="en-US" sz="1500" u="none" dirty="0" smtClean="0"/>
            <a:t>For Diseased conditions 2-3 sprays must be done in 15 days interval</a:t>
          </a:r>
          <a:endParaRPr lang="en-US" sz="1500" u="none" dirty="0"/>
        </a:p>
      </dgm:t>
    </dgm:pt>
    <dgm:pt modelId="{CC72B0F9-0A66-49F7-96BE-5E82B28E8665}" type="parTrans" cxnId="{A73D8073-492C-474C-8C8D-F8BA6D0ED98C}">
      <dgm:prSet/>
      <dgm:spPr/>
    </dgm:pt>
    <dgm:pt modelId="{84D87DA1-DD0D-456D-BFD2-C3CC1610667A}" type="sibTrans" cxnId="{A73D8073-492C-474C-8C8D-F8BA6D0ED98C}">
      <dgm:prSet/>
      <dgm:spPr/>
    </dgm:pt>
    <dgm:pt modelId="{39772F3C-1925-4434-BAAA-938C7CB069E5}" type="pres">
      <dgm:prSet presAssocID="{7231C53F-067A-4A70-AADD-66396C740A8A}" presName="Name0" presStyleCnt="0">
        <dgm:presLayoutVars>
          <dgm:dir/>
          <dgm:resizeHandles val="exact"/>
        </dgm:presLayoutVars>
      </dgm:prSet>
      <dgm:spPr/>
    </dgm:pt>
    <dgm:pt modelId="{7F1C7880-257F-4124-AF8A-5CA5C6C7FAC9}" type="pres">
      <dgm:prSet presAssocID="{7231C53F-067A-4A70-AADD-66396C740A8A}" presName="bkgdShp" presStyleLbl="alignAccFollowNode1" presStyleIdx="0" presStyleCnt="1" custScaleY="66949" custLinFactNeighborY="-15312"/>
      <dgm:spPr/>
      <dgm:t>
        <a:bodyPr/>
        <a:lstStyle/>
        <a:p>
          <a:endParaRPr lang="en-US"/>
        </a:p>
      </dgm:t>
    </dgm:pt>
    <dgm:pt modelId="{24032488-8CDE-4A66-8775-77EE1DC9258B}" type="pres">
      <dgm:prSet presAssocID="{7231C53F-067A-4A70-AADD-66396C740A8A}" presName="linComp" presStyleCnt="0"/>
      <dgm:spPr/>
    </dgm:pt>
    <dgm:pt modelId="{229B81E3-C790-4CED-9F5B-FCDEC4DA1F4A}" type="pres">
      <dgm:prSet presAssocID="{89744367-F0BA-42BC-BCC9-902D715FA69A}" presName="compNode" presStyleCnt="0"/>
      <dgm:spPr/>
    </dgm:pt>
    <dgm:pt modelId="{E9A047CD-919D-4A46-93F1-2671138A518B}" type="pres">
      <dgm:prSet presAssocID="{89744367-F0BA-42BC-BCC9-902D715FA69A}" presName="node" presStyleLbl="node1" presStyleIdx="0" presStyleCnt="3" custScaleX="153256" custScaleY="124223" custLinFactNeighborX="2148" custLinFactNeighborY="-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DFFA9-2EAC-40D7-8F0D-DE4F5D9F7897}" type="pres">
      <dgm:prSet presAssocID="{89744367-F0BA-42BC-BCC9-902D715FA69A}" presName="invisiNode" presStyleLbl="node1" presStyleIdx="0" presStyleCnt="3"/>
      <dgm:spPr/>
    </dgm:pt>
    <dgm:pt modelId="{531A856F-1C05-47F2-9363-29C4FD2CBEE4}" type="pres">
      <dgm:prSet presAssocID="{89744367-F0BA-42BC-BCC9-902D715FA69A}" presName="imagNode" presStyleLbl="fgImgPlace1" presStyleIdx="0" presStyleCnt="3" custScaleX="130396" custScaleY="76727" custLinFactNeighborX="0" custLinFactNeighborY="-1223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7000" b="-117000"/>
          </a:stretch>
        </a:blipFill>
      </dgm:spPr>
    </dgm:pt>
    <dgm:pt modelId="{9C08D8D7-55B5-4E12-A0CF-66DC34363699}" type="pres">
      <dgm:prSet presAssocID="{03E7427C-12DA-4A83-8A43-FFED06A117E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7B2F5D-0DDE-4F59-ADE6-2FC91ECF94D1}" type="pres">
      <dgm:prSet presAssocID="{2D0316BE-73FB-4E96-B626-40D98EDAAA62}" presName="compNode" presStyleCnt="0"/>
      <dgm:spPr/>
    </dgm:pt>
    <dgm:pt modelId="{FFC5F7C4-78BA-4048-BF85-35342ED0D2C2}" type="pres">
      <dgm:prSet presAssocID="{2D0316BE-73FB-4E96-B626-40D98EDAAA62}" presName="node" presStyleLbl="node1" presStyleIdx="1" presStyleCnt="3" custScaleX="310238" custScaleY="125675" custLinFactNeighborX="1611" custLinFactNeighborY="-55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57BAC-87E7-41F4-9BCF-7C07526D1BA3}" type="pres">
      <dgm:prSet presAssocID="{2D0316BE-73FB-4E96-B626-40D98EDAAA62}" presName="invisiNode" presStyleLbl="node1" presStyleIdx="1" presStyleCnt="3"/>
      <dgm:spPr/>
    </dgm:pt>
    <dgm:pt modelId="{2210EEA4-64E7-4C4E-82E4-3E33D833AF93}" type="pres">
      <dgm:prSet presAssocID="{2D0316BE-73FB-4E96-B626-40D98EDAAA62}" presName="imagNode" presStyleLbl="fgImgPlace1" presStyleIdx="1" presStyleCnt="3" custScaleX="136831" custScaleY="76727" custLinFactNeighborX="1379" custLinFactNeighborY="-1007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7000" b="-107000"/>
          </a:stretch>
        </a:blipFill>
      </dgm:spPr>
    </dgm:pt>
    <dgm:pt modelId="{D04F8ED3-0AEE-4321-B68A-7251D60572F8}" type="pres">
      <dgm:prSet presAssocID="{1D93A482-5670-4F1F-8190-AF33F968EE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1613E6E-2ED8-46E7-A521-20B15D4C5B69}" type="pres">
      <dgm:prSet presAssocID="{1FE8F693-5080-4346-8329-208638C76AD9}" presName="compNode" presStyleCnt="0"/>
      <dgm:spPr/>
    </dgm:pt>
    <dgm:pt modelId="{7D183C56-66CA-4A9C-8FA3-1BDD3E815432}" type="pres">
      <dgm:prSet presAssocID="{1FE8F693-5080-4346-8329-208638C76AD9}" presName="node" presStyleLbl="node1" presStyleIdx="2" presStyleCnt="3" custScaleX="166959" custScaleY="125745" custLinFactNeighborX="-1421" custLinFactNeighborY="-5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AFB3E-73C4-4D8D-9D2F-C1CB998426DB}" type="pres">
      <dgm:prSet presAssocID="{1FE8F693-5080-4346-8329-208638C76AD9}" presName="invisiNode" presStyleLbl="node1" presStyleIdx="2" presStyleCnt="3"/>
      <dgm:spPr/>
    </dgm:pt>
    <dgm:pt modelId="{48BE870A-3111-43F2-A9FA-AC870CC625D2}" type="pres">
      <dgm:prSet presAssocID="{1FE8F693-5080-4346-8329-208638C76AD9}" presName="imagNode" presStyleLbl="fgImgPlace1" presStyleIdx="2" presStyleCnt="3" custScaleX="129704" custScaleY="76727" custLinFactNeighborX="-4666" custLinFactNeighborY="-119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7000" b="-67000"/>
          </a:stretch>
        </a:blipFill>
      </dgm:spPr>
    </dgm:pt>
  </dgm:ptLst>
  <dgm:cxnLst>
    <dgm:cxn modelId="{49049324-CBCC-49E4-A9B4-91CBBC4A04DB}" type="presOf" srcId="{7231C53F-067A-4A70-AADD-66396C740A8A}" destId="{39772F3C-1925-4434-BAAA-938C7CB069E5}" srcOrd="0" destOrd="0" presId="urn:microsoft.com/office/officeart/2005/8/layout/pList2"/>
    <dgm:cxn modelId="{D36518B9-484D-4E02-925E-5E1B438B0F3C}" type="presOf" srcId="{2DC0B6BB-C23A-47F0-8E36-24A79242AA31}" destId="{FFC5F7C4-78BA-4048-BF85-35342ED0D2C2}" srcOrd="0" destOrd="11" presId="urn:microsoft.com/office/officeart/2005/8/layout/pList2"/>
    <dgm:cxn modelId="{FCF96916-753B-4C17-A30E-B92ADE50D2B9}" srcId="{2D0316BE-73FB-4E96-B626-40D98EDAAA62}" destId="{435B691A-AA1A-4EFA-83CA-518871819263}" srcOrd="3" destOrd="0" parTransId="{60106513-3E4C-4BAC-AB9F-113BA945EFE0}" sibTransId="{104619F3-836D-4218-8A39-5A6864FCA855}"/>
    <dgm:cxn modelId="{788AB113-E066-4856-B38A-B488FC6641D3}" type="presOf" srcId="{1FE8F693-5080-4346-8329-208638C76AD9}" destId="{7D183C56-66CA-4A9C-8FA3-1BDD3E815432}" srcOrd="0" destOrd="0" presId="urn:microsoft.com/office/officeart/2005/8/layout/pList2"/>
    <dgm:cxn modelId="{30821B3B-14DC-43FB-BEC6-BA7515C2AEF5}" type="presOf" srcId="{3C2B40C4-D936-4CE8-AA27-CC4E87D5C896}" destId="{FFC5F7C4-78BA-4048-BF85-35342ED0D2C2}" srcOrd="0" destOrd="1" presId="urn:microsoft.com/office/officeart/2005/8/layout/pList2"/>
    <dgm:cxn modelId="{49EC0745-A132-4022-9BDF-5A744DE5A130}" srcId="{1FE8F693-5080-4346-8329-208638C76AD9}" destId="{A0936B81-0E46-401A-B380-3883E079B608}" srcOrd="5" destOrd="0" parTransId="{4F41C973-1C08-4BDF-9B4C-AB78B0FFECF4}" sibTransId="{B6A7F33C-910F-42BD-A387-FB5712DD8522}"/>
    <dgm:cxn modelId="{F0F2E061-4D1B-4E3C-BF90-44D91041D67B}" srcId="{89744367-F0BA-42BC-BCC9-902D715FA69A}" destId="{77915D4F-D421-4C11-A0FF-F25D306054A9}" srcOrd="1" destOrd="0" parTransId="{9BDF3D43-F068-4AA6-8A62-52FCADA60EA8}" sibTransId="{C684682C-D0D6-445A-B323-1EDB38A31E11}"/>
    <dgm:cxn modelId="{1CD9D6E8-EED9-443B-AE45-52C190CAB509}" type="presOf" srcId="{FAF2FAD1-92EB-4D3C-B7A2-1C463C84A0F1}" destId="{E9A047CD-919D-4A46-93F1-2671138A518B}" srcOrd="0" destOrd="5" presId="urn:microsoft.com/office/officeart/2005/8/layout/pList2"/>
    <dgm:cxn modelId="{34D9DB90-B1C6-43BF-9D24-80CE8A2D194C}" srcId="{1FE8F693-5080-4346-8329-208638C76AD9}" destId="{1B573047-43AA-4082-AB5A-F9C5D8591FC9}" srcOrd="4" destOrd="0" parTransId="{FC31DA1F-C25F-4A06-A708-10E01072AF6F}" sibTransId="{155D214F-842A-4867-A4B2-30E03040BF4C}"/>
    <dgm:cxn modelId="{C88A11E9-D8F0-4359-8BB8-07E8C34F5D03}" srcId="{7231C53F-067A-4A70-AADD-66396C740A8A}" destId="{89744367-F0BA-42BC-BCC9-902D715FA69A}" srcOrd="0" destOrd="0" parTransId="{B16C9F78-2E77-4A39-88F1-B0F99EB8CC7D}" sibTransId="{03E7427C-12DA-4A83-8A43-FFED06A117E3}"/>
    <dgm:cxn modelId="{EF589E77-9516-493B-8F56-E25E614FD53E}" type="presOf" srcId="{A1F87AB4-FC2E-4A3D-B41D-B10FBEF320B3}" destId="{E9A047CD-919D-4A46-93F1-2671138A518B}" srcOrd="0" destOrd="7" presId="urn:microsoft.com/office/officeart/2005/8/layout/pList2"/>
    <dgm:cxn modelId="{9C06A591-50A9-45A2-9B48-739FC583AE75}" srcId="{89744367-F0BA-42BC-BCC9-902D715FA69A}" destId="{347F0530-B609-4C59-A08F-FDFE469F5F86}" srcOrd="2" destOrd="0" parTransId="{78B0955C-0DE4-43A8-8F53-6589E1A6D0BC}" sibTransId="{8C403611-1240-4A12-AD62-F06DCB85EF7B}"/>
    <dgm:cxn modelId="{C57501CF-55C2-42F1-9668-38793D94C6CA}" srcId="{2D0316BE-73FB-4E96-B626-40D98EDAAA62}" destId="{CBEBF515-6A74-4005-80D1-F9178FB1070E}" srcOrd="8" destOrd="0" parTransId="{6951AAA3-BC9F-4F9C-B3FC-C7DDAE2AE057}" sibTransId="{AF835401-A7F2-4CFD-BD5C-51CC2BEF863C}"/>
    <dgm:cxn modelId="{6CB74127-0675-46D5-8A91-35FE23F988B3}" type="presOf" srcId="{1D93A482-5670-4F1F-8190-AF33F968EEC9}" destId="{D04F8ED3-0AEE-4321-B68A-7251D60572F8}" srcOrd="0" destOrd="0" presId="urn:microsoft.com/office/officeart/2005/8/layout/pList2"/>
    <dgm:cxn modelId="{138154BF-8A3C-4E89-953D-732864E5FEFF}" type="presOf" srcId="{A975EC08-D848-49A4-88DA-54AD14EC08F7}" destId="{FFC5F7C4-78BA-4048-BF85-35342ED0D2C2}" srcOrd="0" destOrd="2" presId="urn:microsoft.com/office/officeart/2005/8/layout/pList2"/>
    <dgm:cxn modelId="{8AFFECD4-5016-4D32-B0F5-301AA418FF99}" type="presOf" srcId="{347F0530-B609-4C59-A08F-FDFE469F5F86}" destId="{E9A047CD-919D-4A46-93F1-2671138A518B}" srcOrd="0" destOrd="3" presId="urn:microsoft.com/office/officeart/2005/8/layout/pList2"/>
    <dgm:cxn modelId="{D79F522F-BA43-4D37-9D29-5064CFBD13DC}" type="presOf" srcId="{2D0316BE-73FB-4E96-B626-40D98EDAAA62}" destId="{FFC5F7C4-78BA-4048-BF85-35342ED0D2C2}" srcOrd="0" destOrd="0" presId="urn:microsoft.com/office/officeart/2005/8/layout/pList2"/>
    <dgm:cxn modelId="{A335DF6A-8D2C-466D-A880-AAFF1BAB1FA6}" srcId="{1FE8F693-5080-4346-8329-208638C76AD9}" destId="{5DDF1D33-0F60-4E37-BC7B-4C74F0C6D779}" srcOrd="2" destOrd="0" parTransId="{F6984593-3502-452D-9936-602EFE54BF54}" sibTransId="{C056047E-4491-4173-988E-D36A4695CC95}"/>
    <dgm:cxn modelId="{DF44FDF2-DEE9-4B00-A3E3-FBC577ADB302}" srcId="{2D0316BE-73FB-4E96-B626-40D98EDAAA62}" destId="{31A78454-F910-4310-9426-47D03A6D0E97}" srcOrd="4" destOrd="0" parTransId="{03D3BBA2-ABA1-4237-B330-91AD9E4268DF}" sibTransId="{92E62964-52EA-4A94-B328-7C1A2EFCED9E}"/>
    <dgm:cxn modelId="{0592DE12-8B59-466B-B9F7-70746F7AC513}" srcId="{1FE8F693-5080-4346-8329-208638C76AD9}" destId="{D16462CF-023F-41AA-A157-6A19EC6B93A2}" srcOrd="0" destOrd="0" parTransId="{B4869BAF-1BD3-4D76-ADD5-E0642B037114}" sibTransId="{0F891FD0-C0DD-449A-A4CD-AEC9BDEB65D8}"/>
    <dgm:cxn modelId="{8E7509A5-6841-4ECB-9680-01C84A06B260}" type="presOf" srcId="{D35DD6D7-3463-423D-8B7F-813E09E4FED6}" destId="{FFC5F7C4-78BA-4048-BF85-35342ED0D2C2}" srcOrd="0" destOrd="12" presId="urn:microsoft.com/office/officeart/2005/8/layout/pList2"/>
    <dgm:cxn modelId="{45043C35-3B02-4F98-AD67-DDE5BA5DF364}" type="presOf" srcId="{964315E5-1190-4368-87E3-F5618077C85D}" destId="{E9A047CD-919D-4A46-93F1-2671138A518B}" srcOrd="0" destOrd="6" presId="urn:microsoft.com/office/officeart/2005/8/layout/pList2"/>
    <dgm:cxn modelId="{009F56FB-60FE-4627-9CEC-5CCB2FE6162E}" srcId="{2D0316BE-73FB-4E96-B626-40D98EDAAA62}" destId="{A975EC08-D848-49A4-88DA-54AD14EC08F7}" srcOrd="1" destOrd="0" parTransId="{9369A0E6-E857-4EFF-A665-933E48176EA0}" sibTransId="{9025150C-8568-4783-A653-39EB20BD6111}"/>
    <dgm:cxn modelId="{5BDD5796-464B-4AEF-BB96-42714089CC6B}" type="presOf" srcId="{CCDBB8F0-93FE-40E0-985F-59F4D9821EE4}" destId="{FFC5F7C4-78BA-4048-BF85-35342ED0D2C2}" srcOrd="0" destOrd="3" presId="urn:microsoft.com/office/officeart/2005/8/layout/pList2"/>
    <dgm:cxn modelId="{2B5B75A6-7BBB-4F4F-B2C1-1CF283F9C97B}" srcId="{89744367-F0BA-42BC-BCC9-902D715FA69A}" destId="{CA694B86-9924-4998-93D1-D235BF0E9C45}" srcOrd="3" destOrd="0" parTransId="{620FD741-20AE-4DDA-B27D-C3E4F643A9B9}" sibTransId="{0211282F-FC95-47C3-9D61-19CB82ECBC4C}"/>
    <dgm:cxn modelId="{18D79B7F-AEFD-47C3-8C7E-306DDBC9C1CE}" srcId="{89744367-F0BA-42BC-BCC9-902D715FA69A}" destId="{78A17E1F-B079-4A8D-8C04-2D95C4F1E821}" srcOrd="0" destOrd="0" parTransId="{3740AC4A-2909-42B1-82F0-97207195E8AF}" sibTransId="{E5ABCEC2-FB0A-4ED1-99C1-26AA453397B2}"/>
    <dgm:cxn modelId="{97591B31-1A25-43B7-8F94-EF59F8D4574C}" srcId="{89744367-F0BA-42BC-BCC9-902D715FA69A}" destId="{FAF2FAD1-92EB-4D3C-B7A2-1C463C84A0F1}" srcOrd="4" destOrd="0" parTransId="{4C13904D-05D0-4BC4-96EC-C2C77B43C425}" sibTransId="{B4C8976F-DC68-44EF-9E56-B4D819E3C1EF}"/>
    <dgm:cxn modelId="{01A41787-1654-47BB-ABE8-09FAC3B60B55}" srcId="{2D0316BE-73FB-4E96-B626-40D98EDAAA62}" destId="{8E27C78A-B358-4446-AFAD-C86624E46FA3}" srcOrd="9" destOrd="0" parTransId="{55C5BF80-560C-4CCE-8403-B5A5FD5A9959}" sibTransId="{5C426B60-76A3-4CDA-9684-96582FF87BE5}"/>
    <dgm:cxn modelId="{B9D7A936-16F5-4CC1-AB8A-05FDDF906612}" srcId="{89744367-F0BA-42BC-BCC9-902D715FA69A}" destId="{A1F87AB4-FC2E-4A3D-B41D-B10FBEF320B3}" srcOrd="6" destOrd="0" parTransId="{0DF1EA62-757B-4BEC-9514-433A8E72E55D}" sibTransId="{DB52B4C5-07B5-435A-9E03-D4C69B708B6C}"/>
    <dgm:cxn modelId="{737F23B4-553E-42FB-AD66-3256DC4144A6}" type="presOf" srcId="{E27E8D1A-A83D-40EC-92AE-95D43741A187}" destId="{7D183C56-66CA-4A9C-8FA3-1BDD3E815432}" srcOrd="0" destOrd="7" presId="urn:microsoft.com/office/officeart/2005/8/layout/pList2"/>
    <dgm:cxn modelId="{917CE1EF-F021-41BC-8513-40ECD805A081}" srcId="{2D0316BE-73FB-4E96-B626-40D98EDAAA62}" destId="{727B8FE6-11A3-4E91-97D2-D9C78AA0F9F7}" srcOrd="5" destOrd="0" parTransId="{E9273549-B6C9-4252-98B2-1D8C019892AC}" sibTransId="{0A3C1FBD-72AC-4B8B-9320-B0374BAE77EC}"/>
    <dgm:cxn modelId="{A729672E-5A4B-4679-A299-C3C0366A7628}" type="presOf" srcId="{D16462CF-023F-41AA-A157-6A19EC6B93A2}" destId="{7D183C56-66CA-4A9C-8FA3-1BDD3E815432}" srcOrd="0" destOrd="1" presId="urn:microsoft.com/office/officeart/2005/8/layout/pList2"/>
    <dgm:cxn modelId="{F48F9A7F-F064-4EF5-B82C-263ECECE1DAA}" srcId="{2D0316BE-73FB-4E96-B626-40D98EDAAA62}" destId="{D35DD6D7-3463-423D-8B7F-813E09E4FED6}" srcOrd="11" destOrd="0" parTransId="{8CF7509E-4C20-4CB6-88D7-982FC02D7FBB}" sibTransId="{0F7EC2A6-FCFE-41E4-89C9-340FE6CD7B1D}"/>
    <dgm:cxn modelId="{661A45C1-A043-4CC9-8FC2-81A2360AB17B}" srcId="{2D0316BE-73FB-4E96-B626-40D98EDAAA62}" destId="{53884562-5F18-407B-9384-C2FA57A02480}" srcOrd="7" destOrd="0" parTransId="{101FB0CB-9CDF-4DA8-8562-97FFEF5620E1}" sibTransId="{F174A63A-CE4E-4FB9-ADC9-C6D92A4D51FB}"/>
    <dgm:cxn modelId="{9F871A1E-210B-4B94-8661-25EDC2F521F6}" type="presOf" srcId="{8FFDE30E-BC63-4189-876C-04612D94392C}" destId="{7D183C56-66CA-4A9C-8FA3-1BDD3E815432}" srcOrd="0" destOrd="2" presId="urn:microsoft.com/office/officeart/2005/8/layout/pList2"/>
    <dgm:cxn modelId="{9ED51C09-BF83-4172-92D8-0A4418272B69}" srcId="{7231C53F-067A-4A70-AADD-66396C740A8A}" destId="{2D0316BE-73FB-4E96-B626-40D98EDAAA62}" srcOrd="1" destOrd="0" parTransId="{7A1EAA6B-21F6-4474-9311-D8F092466E34}" sibTransId="{1D93A482-5670-4F1F-8190-AF33F968EEC9}"/>
    <dgm:cxn modelId="{10D1DAC5-11F1-4001-99A6-977932DB11C3}" type="presOf" srcId="{A0936B81-0E46-401A-B380-3883E079B608}" destId="{7D183C56-66CA-4A9C-8FA3-1BDD3E815432}" srcOrd="0" destOrd="6" presId="urn:microsoft.com/office/officeart/2005/8/layout/pList2"/>
    <dgm:cxn modelId="{98EE77B5-EDE7-4E94-8536-E62BB1369C8A}" srcId="{89744367-F0BA-42BC-BCC9-902D715FA69A}" destId="{964315E5-1190-4368-87E3-F5618077C85D}" srcOrd="5" destOrd="0" parTransId="{78A78F2A-3FE8-4A70-B596-19EC043BB3D4}" sibTransId="{E72A75FA-8B44-46DD-B80D-F9B3C15E0D55}"/>
    <dgm:cxn modelId="{02D03059-0C17-4ECF-A88F-7D9758F0C752}" type="presOf" srcId="{CBEBF515-6A74-4005-80D1-F9178FB1070E}" destId="{FFC5F7C4-78BA-4048-BF85-35342ED0D2C2}" srcOrd="0" destOrd="9" presId="urn:microsoft.com/office/officeart/2005/8/layout/pList2"/>
    <dgm:cxn modelId="{ED689FE9-ABDD-47D0-85F5-2AC6FD9B1403}" type="presOf" srcId="{5DDF1D33-0F60-4E37-BC7B-4C74F0C6D779}" destId="{7D183C56-66CA-4A9C-8FA3-1BDD3E815432}" srcOrd="0" destOrd="3" presId="urn:microsoft.com/office/officeart/2005/8/layout/pList2"/>
    <dgm:cxn modelId="{A73D8073-492C-474C-8C8D-F8BA6D0ED98C}" srcId="{1FE8F693-5080-4346-8329-208638C76AD9}" destId="{CBC75E2C-F9C1-4AB3-BF2A-A9792C1050A7}" srcOrd="3" destOrd="0" parTransId="{CC72B0F9-0A66-49F7-96BE-5E82B28E8665}" sibTransId="{84D87DA1-DD0D-456D-BFD2-C3CC1610667A}"/>
    <dgm:cxn modelId="{6576A998-8D5B-486A-9523-55FB4C1C0107}" type="presOf" srcId="{435B691A-AA1A-4EFA-83CA-518871819263}" destId="{FFC5F7C4-78BA-4048-BF85-35342ED0D2C2}" srcOrd="0" destOrd="4" presId="urn:microsoft.com/office/officeart/2005/8/layout/pList2"/>
    <dgm:cxn modelId="{9D8D09D8-CC38-4611-888D-32660B9C03A2}" srcId="{2D0316BE-73FB-4E96-B626-40D98EDAAA62}" destId="{964CA5FA-D3E3-406C-8E1B-28A7B876BAB1}" srcOrd="6" destOrd="0" parTransId="{EAA754EE-97A5-48C8-84C1-1DB64D51277A}" sibTransId="{5AB2F1C1-798F-4725-85BC-7548D0C48F03}"/>
    <dgm:cxn modelId="{E49DE5B6-00D5-49E4-8D98-E496A1D95CCC}" type="presOf" srcId="{31A78454-F910-4310-9426-47D03A6D0E97}" destId="{FFC5F7C4-78BA-4048-BF85-35342ED0D2C2}" srcOrd="0" destOrd="5" presId="urn:microsoft.com/office/officeart/2005/8/layout/pList2"/>
    <dgm:cxn modelId="{E81D2546-8893-4554-A8E5-98D29FBA238A}" type="presOf" srcId="{1B573047-43AA-4082-AB5A-F9C5D8591FC9}" destId="{7D183C56-66CA-4A9C-8FA3-1BDD3E815432}" srcOrd="0" destOrd="5" presId="urn:microsoft.com/office/officeart/2005/8/layout/pList2"/>
    <dgm:cxn modelId="{51656E0B-B546-40A6-9D0A-06D904D80EA8}" type="presOf" srcId="{78A17E1F-B079-4A8D-8C04-2D95C4F1E821}" destId="{E9A047CD-919D-4A46-93F1-2671138A518B}" srcOrd="0" destOrd="1" presId="urn:microsoft.com/office/officeart/2005/8/layout/pList2"/>
    <dgm:cxn modelId="{90D750AA-8105-4BF1-AE62-FC4CCFF00A16}" type="presOf" srcId="{CA694B86-9924-4998-93D1-D235BF0E9C45}" destId="{E9A047CD-919D-4A46-93F1-2671138A518B}" srcOrd="0" destOrd="4" presId="urn:microsoft.com/office/officeart/2005/8/layout/pList2"/>
    <dgm:cxn modelId="{A33E347C-D0BE-4F69-9BD8-D3745DB9FF27}" srcId="{2D0316BE-73FB-4E96-B626-40D98EDAAA62}" destId="{CCDBB8F0-93FE-40E0-985F-59F4D9821EE4}" srcOrd="2" destOrd="0" parTransId="{FC31CF9D-5145-4D03-A1DD-A25E54BA6E5F}" sibTransId="{2C8A971C-1F44-46AE-A8E2-1D5E2EC96D9E}"/>
    <dgm:cxn modelId="{99C1B352-5CD8-4930-9A4F-AAF2896776E0}" type="presOf" srcId="{964CA5FA-D3E3-406C-8E1B-28A7B876BAB1}" destId="{FFC5F7C4-78BA-4048-BF85-35342ED0D2C2}" srcOrd="0" destOrd="7" presId="urn:microsoft.com/office/officeart/2005/8/layout/pList2"/>
    <dgm:cxn modelId="{A8F353D5-5E6B-4BD7-AF32-3C9B62AC3BD5}" type="presOf" srcId="{727B8FE6-11A3-4E91-97D2-D9C78AA0F9F7}" destId="{FFC5F7C4-78BA-4048-BF85-35342ED0D2C2}" srcOrd="0" destOrd="6" presId="urn:microsoft.com/office/officeart/2005/8/layout/pList2"/>
    <dgm:cxn modelId="{E4976856-D8BC-4C67-BFBD-AA757453BF81}" type="presOf" srcId="{8E27C78A-B358-4446-AFAD-C86624E46FA3}" destId="{FFC5F7C4-78BA-4048-BF85-35342ED0D2C2}" srcOrd="0" destOrd="10" presId="urn:microsoft.com/office/officeart/2005/8/layout/pList2"/>
    <dgm:cxn modelId="{0C919EFD-526C-41D5-B13A-B39746BFA678}" srcId="{1FE8F693-5080-4346-8329-208638C76AD9}" destId="{8FFDE30E-BC63-4189-876C-04612D94392C}" srcOrd="1" destOrd="0" parTransId="{44CB29B5-7980-4126-9292-809B1A7E65B4}" sibTransId="{29D108D9-5D63-4F58-AB58-400A2F7D385A}"/>
    <dgm:cxn modelId="{FF60926A-F25B-4734-BD80-EC0243CAAD0E}" srcId="{2D0316BE-73FB-4E96-B626-40D98EDAAA62}" destId="{3C2B40C4-D936-4CE8-AA27-CC4E87D5C896}" srcOrd="0" destOrd="0" parTransId="{350BDA3B-A930-4DC7-87F9-F856FED9B0DD}" sibTransId="{266A2A66-C95F-44C0-9A2A-FEA16A272F7C}"/>
    <dgm:cxn modelId="{77DAEBB5-F448-4584-BEAD-F68AA063FB75}" type="presOf" srcId="{77915D4F-D421-4C11-A0FF-F25D306054A9}" destId="{E9A047CD-919D-4A46-93F1-2671138A518B}" srcOrd="0" destOrd="2" presId="urn:microsoft.com/office/officeart/2005/8/layout/pList2"/>
    <dgm:cxn modelId="{283F0EF2-1B20-4851-B8C6-A4D84C92E757}" type="presOf" srcId="{53884562-5F18-407B-9384-C2FA57A02480}" destId="{FFC5F7C4-78BA-4048-BF85-35342ED0D2C2}" srcOrd="0" destOrd="8" presId="urn:microsoft.com/office/officeart/2005/8/layout/pList2"/>
    <dgm:cxn modelId="{6CBCDD93-2496-4AB1-BD85-62AC8BABFBAE}" type="presOf" srcId="{03E7427C-12DA-4A83-8A43-FFED06A117E3}" destId="{9C08D8D7-55B5-4E12-A0CF-66DC34363699}" srcOrd="0" destOrd="0" presId="urn:microsoft.com/office/officeart/2005/8/layout/pList2"/>
    <dgm:cxn modelId="{1D2B5049-85C4-4773-8B11-D1272A54F959}" srcId="{2D0316BE-73FB-4E96-B626-40D98EDAAA62}" destId="{2DC0B6BB-C23A-47F0-8E36-24A79242AA31}" srcOrd="10" destOrd="0" parTransId="{86E7DCC4-4230-475E-8E28-B79C5B287E84}" sibTransId="{6F222F07-0CCD-427D-BFE7-DCB728E28B2B}"/>
    <dgm:cxn modelId="{A5191CCF-45D0-4999-B247-A881B0A51617}" srcId="{7231C53F-067A-4A70-AADD-66396C740A8A}" destId="{1FE8F693-5080-4346-8329-208638C76AD9}" srcOrd="2" destOrd="0" parTransId="{9846DE95-5073-4DA1-A738-959D81CC1287}" sibTransId="{06E7A01C-0DC1-4923-BEEC-829CBC4AF6E7}"/>
    <dgm:cxn modelId="{1C92CC96-5767-4837-A3DD-8A0163835C10}" type="presOf" srcId="{89744367-F0BA-42BC-BCC9-902D715FA69A}" destId="{E9A047CD-919D-4A46-93F1-2671138A518B}" srcOrd="0" destOrd="0" presId="urn:microsoft.com/office/officeart/2005/8/layout/pList2"/>
    <dgm:cxn modelId="{693C2D67-5ACD-4CE9-9F1A-C726FB665095}" srcId="{1FE8F693-5080-4346-8329-208638C76AD9}" destId="{E27E8D1A-A83D-40EC-92AE-95D43741A187}" srcOrd="6" destOrd="0" parTransId="{50CF8600-E906-4679-BEC0-E22AC6ABF7DD}" sibTransId="{2AFA0530-22EB-413A-B76D-EBBB23308485}"/>
    <dgm:cxn modelId="{7F1D77D0-9FFB-4D4C-B64C-1714ADF3EE06}" type="presOf" srcId="{CBC75E2C-F9C1-4AB3-BF2A-A9792C1050A7}" destId="{7D183C56-66CA-4A9C-8FA3-1BDD3E815432}" srcOrd="0" destOrd="4" presId="urn:microsoft.com/office/officeart/2005/8/layout/pList2"/>
    <dgm:cxn modelId="{64E95BDB-990D-4C88-9971-46A1A25D3BFB}" type="presParOf" srcId="{39772F3C-1925-4434-BAAA-938C7CB069E5}" destId="{7F1C7880-257F-4124-AF8A-5CA5C6C7FAC9}" srcOrd="0" destOrd="0" presId="urn:microsoft.com/office/officeart/2005/8/layout/pList2"/>
    <dgm:cxn modelId="{D2DF5567-4380-477F-AF8D-1EF84DD70C57}" type="presParOf" srcId="{39772F3C-1925-4434-BAAA-938C7CB069E5}" destId="{24032488-8CDE-4A66-8775-77EE1DC9258B}" srcOrd="1" destOrd="0" presId="urn:microsoft.com/office/officeart/2005/8/layout/pList2"/>
    <dgm:cxn modelId="{DE2471E2-6D07-454F-B375-E391E5E396A7}" type="presParOf" srcId="{24032488-8CDE-4A66-8775-77EE1DC9258B}" destId="{229B81E3-C790-4CED-9F5B-FCDEC4DA1F4A}" srcOrd="0" destOrd="0" presId="urn:microsoft.com/office/officeart/2005/8/layout/pList2"/>
    <dgm:cxn modelId="{2D8E138D-898E-4C1D-A65A-A157EDCCC475}" type="presParOf" srcId="{229B81E3-C790-4CED-9F5B-FCDEC4DA1F4A}" destId="{E9A047CD-919D-4A46-93F1-2671138A518B}" srcOrd="0" destOrd="0" presId="urn:microsoft.com/office/officeart/2005/8/layout/pList2"/>
    <dgm:cxn modelId="{B74504C1-BD94-475A-BD14-95A1FED048C7}" type="presParOf" srcId="{229B81E3-C790-4CED-9F5B-FCDEC4DA1F4A}" destId="{95BDFFA9-2EAC-40D7-8F0D-DE4F5D9F7897}" srcOrd="1" destOrd="0" presId="urn:microsoft.com/office/officeart/2005/8/layout/pList2"/>
    <dgm:cxn modelId="{5BD3DFF0-CD30-485E-A46D-500428B26A99}" type="presParOf" srcId="{229B81E3-C790-4CED-9F5B-FCDEC4DA1F4A}" destId="{531A856F-1C05-47F2-9363-29C4FD2CBEE4}" srcOrd="2" destOrd="0" presId="urn:microsoft.com/office/officeart/2005/8/layout/pList2"/>
    <dgm:cxn modelId="{861AA976-E0EB-4E67-A82B-5556B68C188A}" type="presParOf" srcId="{24032488-8CDE-4A66-8775-77EE1DC9258B}" destId="{9C08D8D7-55B5-4E12-A0CF-66DC34363699}" srcOrd="1" destOrd="0" presId="urn:microsoft.com/office/officeart/2005/8/layout/pList2"/>
    <dgm:cxn modelId="{47C3957A-509C-46B5-82F5-DA2459555A22}" type="presParOf" srcId="{24032488-8CDE-4A66-8775-77EE1DC9258B}" destId="{3F7B2F5D-0DDE-4F59-ADE6-2FC91ECF94D1}" srcOrd="2" destOrd="0" presId="urn:microsoft.com/office/officeart/2005/8/layout/pList2"/>
    <dgm:cxn modelId="{337FF06D-4516-4A82-A263-9764F7C01422}" type="presParOf" srcId="{3F7B2F5D-0DDE-4F59-ADE6-2FC91ECF94D1}" destId="{FFC5F7C4-78BA-4048-BF85-35342ED0D2C2}" srcOrd="0" destOrd="0" presId="urn:microsoft.com/office/officeart/2005/8/layout/pList2"/>
    <dgm:cxn modelId="{A0A47DF5-6914-4C0C-814D-B1204E831335}" type="presParOf" srcId="{3F7B2F5D-0DDE-4F59-ADE6-2FC91ECF94D1}" destId="{E3057BAC-87E7-41F4-9BCF-7C07526D1BA3}" srcOrd="1" destOrd="0" presId="urn:microsoft.com/office/officeart/2005/8/layout/pList2"/>
    <dgm:cxn modelId="{C4E357A8-3990-444A-A29E-7858B26DC735}" type="presParOf" srcId="{3F7B2F5D-0DDE-4F59-ADE6-2FC91ECF94D1}" destId="{2210EEA4-64E7-4C4E-82E4-3E33D833AF93}" srcOrd="2" destOrd="0" presId="urn:microsoft.com/office/officeart/2005/8/layout/pList2"/>
    <dgm:cxn modelId="{841172D9-9507-49F2-9DE3-1EB2A135F17D}" type="presParOf" srcId="{24032488-8CDE-4A66-8775-77EE1DC9258B}" destId="{D04F8ED3-0AEE-4321-B68A-7251D60572F8}" srcOrd="3" destOrd="0" presId="urn:microsoft.com/office/officeart/2005/8/layout/pList2"/>
    <dgm:cxn modelId="{3F39C3F2-230F-4318-8F98-E6DDF9E96F0C}" type="presParOf" srcId="{24032488-8CDE-4A66-8775-77EE1DC9258B}" destId="{01613E6E-2ED8-46E7-A521-20B15D4C5B69}" srcOrd="4" destOrd="0" presId="urn:microsoft.com/office/officeart/2005/8/layout/pList2"/>
    <dgm:cxn modelId="{9459B062-AC63-40CA-93C3-C383D4C3D99B}" type="presParOf" srcId="{01613E6E-2ED8-46E7-A521-20B15D4C5B69}" destId="{7D183C56-66CA-4A9C-8FA3-1BDD3E815432}" srcOrd="0" destOrd="0" presId="urn:microsoft.com/office/officeart/2005/8/layout/pList2"/>
    <dgm:cxn modelId="{EE90A146-CA93-469F-B60A-50B0D666FB83}" type="presParOf" srcId="{01613E6E-2ED8-46E7-A521-20B15D4C5B69}" destId="{BDAAFB3E-73C4-4D8D-9D2F-C1CB998426DB}" srcOrd="1" destOrd="0" presId="urn:microsoft.com/office/officeart/2005/8/layout/pList2"/>
    <dgm:cxn modelId="{2E226085-083D-46C9-8EF7-B9E25DDF8CF3}" type="presParOf" srcId="{01613E6E-2ED8-46E7-A521-20B15D4C5B69}" destId="{48BE870A-3111-43F2-A9FA-AC870CC625D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7637" y="837285"/>
            <a:ext cx="7886700" cy="115086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988146"/>
            <a:ext cx="7886700" cy="418881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8745B-A500-6747-81B7-BD08953259FB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55C3D-2379-8D4F-A4FE-6C73E6BD5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455" y="1628076"/>
            <a:ext cx="3679902" cy="1778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sz="4800" dirty="0" smtClean="0">
                <a:solidFill>
                  <a:schemeClr val="bg1"/>
                </a:solidFill>
                <a:latin typeface="+mj-lt"/>
              </a:rPr>
              <a:t>Reap The Business of </a:t>
            </a:r>
            <a:r>
              <a:rPr lang="en-US" sz="4800" b="1" dirty="0" smtClean="0">
                <a:solidFill>
                  <a:schemeClr val="bg1"/>
                </a:solidFill>
              </a:rPr>
              <a:t>Success</a:t>
            </a:r>
            <a:endParaRPr lang="en-US" sz="4800" b="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92814" y="3579541"/>
            <a:ext cx="720000" cy="0"/>
          </a:xfrm>
          <a:prstGeom prst="line">
            <a:avLst/>
          </a:prstGeom>
          <a:ln w="635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4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37" y="850164"/>
            <a:ext cx="7886700" cy="1150862"/>
          </a:xfr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2001025"/>
            <a:ext cx="5924831" cy="186263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vegetables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15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/ 15 L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water</a:t>
            </a:r>
          </a:p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fruits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10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15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/ 15 L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water</a:t>
            </a:r>
          </a:p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flowers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 10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15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/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water</a:t>
            </a:r>
          </a:p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other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30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40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/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water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7637" y="3720006"/>
            <a:ext cx="7886700" cy="1150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PRECAUTIONS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7636" y="4651926"/>
            <a:ext cx="5422556" cy="186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Spray early morning or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evening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After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treatment, dried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seeds should be sown on same 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4" r="6995"/>
          <a:stretch/>
        </p:blipFill>
        <p:spPr>
          <a:xfrm>
            <a:off x="6179705" y="1442431"/>
            <a:ext cx="2839788" cy="47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9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47" y="2147307"/>
            <a:ext cx="4396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AGRI MOSS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 MOSS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988146"/>
            <a:ext cx="4894521" cy="41888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AGRI-MOSS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enhances crop performance growth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vigor,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yield, quality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very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useful in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plant’s fertility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reproduction process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improves anti-stress effect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20" y="1026983"/>
            <a:ext cx="3760633" cy="50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3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ADVANTAGES OF AGRI MOSS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988146"/>
            <a:ext cx="4762331" cy="41888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-moss is a product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natural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 for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balanced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nutrition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plants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which can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 used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foliar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spray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-moss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water soluble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non-toxic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plants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animals and human beings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detoxifies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certain toxic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chemicals like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pesticides/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herbicides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prevents from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toxic residual effect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1"/>
          <a:stretch/>
        </p:blipFill>
        <p:spPr>
          <a:xfrm>
            <a:off x="5379968" y="1725769"/>
            <a:ext cx="3635242" cy="44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 OF ACTION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8" y="1988146"/>
            <a:ext cx="4585427" cy="41888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moss enhances the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metabolic activities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penetrates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 body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rapidly 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promotes circulation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cytoplasm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stimulates cell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division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improves transport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 hormones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alters the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response of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plants to these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hormones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vigorous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buds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induces greater flowering, promotes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pollination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setting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fruits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improves the quantity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quality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the harvest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7" r="24789"/>
          <a:stretch/>
        </p:blipFill>
        <p:spPr>
          <a:xfrm>
            <a:off x="5344734" y="1434311"/>
            <a:ext cx="3696236" cy="483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BENEFITS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8" y="1988146"/>
            <a:ext cx="4855883" cy="418881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-Moss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improves crop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quality 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yield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significantly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reduces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dropping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flowers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fruits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improves nutrient uptake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promoted uniform shape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color of the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fruits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helps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increasing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root hair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production, facilitating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better absorption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nutrients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increases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lateral branching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give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better plant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frame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r="48687"/>
          <a:stretch/>
        </p:blipFill>
        <p:spPr>
          <a:xfrm>
            <a:off x="5370490" y="1589331"/>
            <a:ext cx="3598698" cy="458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6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RECOMMENDATIONS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8" y="1988146"/>
            <a:ext cx="4649822" cy="41888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can be used on various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crops: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vegetables: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20ml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/15 L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water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fruits 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20ml /15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water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flowers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20ml /15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water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grains 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20ml /15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water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Oil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seed </a:t>
            </a: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20ml /15 L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water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Note: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-Moss 15 to 20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days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before flowering starts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after 20 days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flowering or at the time of fruit setting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9" r="27535"/>
          <a:stretch/>
        </p:blipFill>
        <p:spPr>
          <a:xfrm>
            <a:off x="5440509" y="1988147"/>
            <a:ext cx="3548944" cy="39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47" y="1863969"/>
            <a:ext cx="43961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AGRI NANOTEK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 NANOTEK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848118"/>
            <a:ext cx="8255908" cy="28913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of agriculture sector is only possible by increasing the resources and using them efficiently with minimum damage to agro ecology through effective use of modern technologies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Nanotechnology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 the potential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revolutionize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agricultural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systems, biomedicine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environmental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engineering, safety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security, water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resources, energy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conversion, and numerous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other areas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Nanotechnology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working with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smallest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possible particles which raise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hopes for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improving agricultural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productivity through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encountering problems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unsolved conventionally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Agri-Nenotek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a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unique product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developed by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using nanotechnology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6" b="23543"/>
          <a:stretch/>
        </p:blipFill>
        <p:spPr>
          <a:xfrm>
            <a:off x="0" y="4900412"/>
            <a:ext cx="9144000" cy="19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ADVANTAGES OF AGRI NANOTEK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8" y="1988146"/>
            <a:ext cx="3284661" cy="41888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Agri-Nanotek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helps to improve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soil fertility by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releasing fixed nutrients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enhances soli fertility,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 growth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helps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photosynthesis process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increases the nutrient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usage efficiency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plant and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provides stress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tolerance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ability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r="-1"/>
          <a:stretch/>
        </p:blipFill>
        <p:spPr>
          <a:xfrm>
            <a:off x="3902299" y="1888028"/>
            <a:ext cx="5144227" cy="442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1508" y="2447862"/>
            <a:ext cx="33931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600" dirty="0" smtClean="0">
                <a:solidFill>
                  <a:schemeClr val="bg1"/>
                </a:solidFill>
                <a:latin typeface="+mj-lt"/>
              </a:rPr>
              <a:t>INTRODUCING 4 NEW ADDITIONS IN VESTIGE AGRI</a:t>
            </a:r>
            <a:endParaRPr lang="en-US" sz="3200" kern="1200" spc="6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15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 OF ACTION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988146"/>
            <a:ext cx="4406113" cy="41888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Agri-Nanotek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a chelated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nano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fertilizer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produced by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nano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-chelating technology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has flexible structures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which are resistant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stable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both alkaline and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acidic soils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demonstrates its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distinctive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nano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-scale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traits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the crops, such as simulative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 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photosynthesis function and chlorophyll formation rate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also helps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expansion of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leaf surface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4" r="6462"/>
          <a:stretch/>
        </p:blipFill>
        <p:spPr>
          <a:xfrm>
            <a:off x="5023750" y="1988147"/>
            <a:ext cx="3888432" cy="407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 OF ACTION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988146"/>
            <a:ext cx="8191512" cy="132404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Agri-Nanotek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applied to plant surfaces or soil, colonizes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rhizosphere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the interior of the plant and promotes growth by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increasing the supply or availability of primary nutrients to the host plant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r="11281"/>
          <a:stretch/>
        </p:blipFill>
        <p:spPr>
          <a:xfrm>
            <a:off x="6375042" y="3119751"/>
            <a:ext cx="2575776" cy="320739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4758" y="3028870"/>
            <a:ext cx="5744527" cy="319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increases pollination process and flowering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helps in release of inorganic nutrients in soil and their absorption through root to some extent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helps to direct absorption of minerals from the soil over a large area and handing over the same to the root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This helps the plant absorbs 2-3 times more of nitrogen, phosphorus, potassium and calcium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BENEFITS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r="5200"/>
          <a:stretch/>
        </p:blipFill>
        <p:spPr>
          <a:xfrm>
            <a:off x="5442046" y="1558344"/>
            <a:ext cx="3586044" cy="465474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988146"/>
            <a:ext cx="4971793" cy="437401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Agri-Nanotek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pollution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physical properties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soil and soil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health in general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improves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soil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fertility and productivity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increases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 yield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is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even under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semi-arid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produces vitamins 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growth promoting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hormones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foliage of plants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increases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flowers and fruits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setting, resulting in increasing overall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yield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crop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improves stress tolerance in plant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improves shelf life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produce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RECOMMENDATIONS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6" y="1988146"/>
            <a:ext cx="4727096" cy="437266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can be used on various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vegetables: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 to 20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/15 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water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fruits crops: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 to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/15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 of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flowers: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15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/15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 of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  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grains crops: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30 to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/15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 of water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lvl="0">
              <a:lnSpc>
                <a:spcPct val="110000"/>
              </a:lnSpc>
              <a:spcBef>
                <a:spcPts val="4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as a soil application with FYM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culture</a:t>
            </a:r>
          </a:p>
          <a:p>
            <a:pPr lvl="1">
              <a:lnSpc>
                <a:spcPct val="11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1-2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kg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Agri-Nanotek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mixing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FYM culture per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acre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10000"/>
              </a:lnSpc>
              <a:spcBef>
                <a:spcPts val="4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foliar spray, use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 days before flowering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followed by 20 days after flowering (depend on standing crop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morphology)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240" y="2073496"/>
            <a:ext cx="3580849" cy="404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47" y="2108670"/>
            <a:ext cx="4396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AGRI GOLD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 GOLD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988146"/>
            <a:ext cx="5340139" cy="41888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plant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growth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regulator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infiltrate to the body of plant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rapidly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deliver magical results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helps to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promote the cytoplasm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circulation inside the plant cell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a magical combination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bio-ingredients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that help the crop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increase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its metabolic activities, growth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secondary root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enhances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both quality and the quantity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crops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gold directly 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indirectly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influences the composition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productivity of natural plant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communities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29" y="1627537"/>
            <a:ext cx="2716144" cy="48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6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0" r="37887"/>
          <a:stretch/>
        </p:blipFill>
        <p:spPr>
          <a:xfrm>
            <a:off x="6753993" y="1906075"/>
            <a:ext cx="2274098" cy="4430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ADVANTAGES OF AGRI GOLD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8" y="1906075"/>
            <a:ext cx="6555894" cy="450760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-gold dose not leave any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toxic residue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there is no fear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environment pollution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stimulates the closure of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stomata which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controls water loss during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respiration process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promotes root and shoot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growth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enhances the process of seed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germination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brakes the dormancy at various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developmental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stages of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enhance the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immunity of the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crops and  reduce the occurrences of plant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diseases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enhance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quality and quantity of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enhances the survival rate of seedlings after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transplantation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inhibits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dropping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flowers and enhances the rate of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fruit setting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enhances fruit class and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commodity</a:t>
            </a: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reduces damages on crops due to adverse climatic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conditions 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promotes the quality of the crops to improve the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yield,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appearance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fontAlgn="base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and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characteristics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the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fruits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fontAlgn="base">
              <a:lnSpc>
                <a:spcPct val="100000"/>
              </a:lnSpc>
              <a:spcBef>
                <a:spcPts val="400"/>
              </a:spcBef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 OF ACTION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9" y="1717687"/>
            <a:ext cx="4664288" cy="4786144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regulates cellular process in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targeted cells 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helps in determining formation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stems, leaves, and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flowers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also helps in determining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ripening 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fruits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helps in controlling the rate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metabolic reaction</a:t>
            </a: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also acts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 catalyst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speedup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reactions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plays role in process 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photosynthesis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respiration 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AGRI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GOLD acts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stimulating plant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cell division, producing more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chlorophyll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proteins which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promote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vigorous growth of auxiliary buds, formation and pollination of flower, thus increasing fruit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weight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r="36387"/>
          <a:stretch/>
        </p:blipFill>
        <p:spPr>
          <a:xfrm>
            <a:off x="5281926" y="1910872"/>
            <a:ext cx="3746165" cy="43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BENEFITS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8" y="1988146"/>
            <a:ext cx="4727094" cy="418881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gives a healthy vegetative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growth to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balances properly the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vegetative phase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reproductive phase 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improves the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physical characteristic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produce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is improves the nutrients uptake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capacity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roots 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mixed with the insecticide, it can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strengthen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capacity of the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against the damages caused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by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pests and reduce the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sequels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the damages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remarkably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AGRI-GOLD  is different from other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growth hormones as it can be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applied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plant at any growth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stage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85"/>
          <a:stretch/>
        </p:blipFill>
        <p:spPr>
          <a:xfrm>
            <a:off x="5370489" y="1995890"/>
            <a:ext cx="3629427" cy="423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RECOMMENDATIONS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6" y="1988146"/>
            <a:ext cx="6749079" cy="418881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Foliar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spray: 1-2gm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water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lnSpc>
                <a:spcPct val="100000"/>
              </a:lnSpc>
              <a:spcBef>
                <a:spcPts val="4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use in drip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irrigation: 100-200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per Acre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5"/>
          <a:stretch/>
        </p:blipFill>
        <p:spPr>
          <a:xfrm>
            <a:off x="280645" y="2897746"/>
            <a:ext cx="8670171" cy="34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47" y="1863969"/>
            <a:ext cx="43961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AGRI BIOFUNGICIDE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6223" y="2903301"/>
            <a:ext cx="3786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SUMMARY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4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37" y="13029"/>
            <a:ext cx="7886700" cy="1150862"/>
          </a:xfrm>
        </p:spPr>
        <p:txBody>
          <a:bodyPr/>
          <a:lstStyle/>
          <a:p>
            <a:r>
              <a:rPr lang="en-US" b="1" dirty="0" smtClean="0"/>
              <a:t>VESTIGE AGRI PRODUCTS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262717"/>
              </p:ext>
            </p:extLst>
          </p:nvPr>
        </p:nvGraphicFramePr>
        <p:xfrm>
          <a:off x="244699" y="759854"/>
          <a:ext cx="8693239" cy="5417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832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37" y="13029"/>
            <a:ext cx="7886700" cy="1150862"/>
          </a:xfrm>
        </p:spPr>
        <p:txBody>
          <a:bodyPr/>
          <a:lstStyle/>
          <a:p>
            <a:r>
              <a:rPr lang="en-US" b="1" dirty="0" smtClean="0"/>
              <a:t>VESTIGE AGRI PRODUCTS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424212"/>
              </p:ext>
            </p:extLst>
          </p:nvPr>
        </p:nvGraphicFramePr>
        <p:xfrm>
          <a:off x="244699" y="759854"/>
          <a:ext cx="8693239" cy="5417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16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37" y="13029"/>
            <a:ext cx="7886700" cy="1150862"/>
          </a:xfrm>
        </p:spPr>
        <p:txBody>
          <a:bodyPr/>
          <a:lstStyle/>
          <a:p>
            <a:r>
              <a:rPr lang="en-US" b="1" dirty="0" smtClean="0"/>
              <a:t>VESTIGE AGRI PRODUCTS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666872"/>
              </p:ext>
            </p:extLst>
          </p:nvPr>
        </p:nvGraphicFramePr>
        <p:xfrm>
          <a:off x="296215" y="759853"/>
          <a:ext cx="8654602" cy="565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59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637" y="13029"/>
            <a:ext cx="7886700" cy="1150862"/>
          </a:xfrm>
        </p:spPr>
        <p:txBody>
          <a:bodyPr/>
          <a:lstStyle/>
          <a:p>
            <a:r>
              <a:rPr lang="en-US" b="1" dirty="0" smtClean="0"/>
              <a:t>VESTIGE AGRI PRODUCTS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508103"/>
              </p:ext>
            </p:extLst>
          </p:nvPr>
        </p:nvGraphicFramePr>
        <p:xfrm>
          <a:off x="296215" y="759853"/>
          <a:ext cx="8654602" cy="565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028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7637" y="450915"/>
            <a:ext cx="7886700" cy="1150862"/>
          </a:xfrm>
        </p:spPr>
        <p:txBody>
          <a:bodyPr/>
          <a:lstStyle/>
          <a:p>
            <a:r>
              <a:rPr lang="en-US" b="1" dirty="0" smtClean="0"/>
              <a:t>VESTIGE AGRI PRODUCTS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8" b="11051"/>
          <a:stretch/>
        </p:blipFill>
        <p:spPr>
          <a:xfrm>
            <a:off x="0" y="1416670"/>
            <a:ext cx="9144000" cy="4103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969" y="5533442"/>
            <a:ext cx="2112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MRP: </a:t>
            </a:r>
            <a:r>
              <a:rPr lang="en-US" sz="2000" dirty="0" err="1" smtClean="0"/>
              <a:t>Rs</a:t>
            </a:r>
            <a:r>
              <a:rPr lang="en-US" sz="2000" dirty="0" smtClean="0"/>
              <a:t>. 2100</a:t>
            </a:r>
          </a:p>
          <a:p>
            <a:r>
              <a:rPr lang="en-US" sz="2000" dirty="0" smtClean="0"/>
              <a:t>DP </a:t>
            </a:r>
            <a:r>
              <a:rPr lang="en-US" sz="2000" dirty="0" err="1" smtClean="0"/>
              <a:t>Rs</a:t>
            </a:r>
            <a:r>
              <a:rPr lang="en-US" sz="2000" dirty="0" smtClean="0"/>
              <a:t>. 1800</a:t>
            </a:r>
          </a:p>
          <a:p>
            <a:r>
              <a:rPr lang="en-US" sz="2000" dirty="0" smtClean="0"/>
              <a:t>BV 1080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670444" y="5529672"/>
            <a:ext cx="2112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MRP: </a:t>
            </a:r>
            <a:r>
              <a:rPr lang="en-US" sz="2000" dirty="0" err="1" smtClean="0"/>
              <a:t>Rs</a:t>
            </a:r>
            <a:r>
              <a:rPr lang="en-US" sz="2000" dirty="0" smtClean="0"/>
              <a:t>. 1750</a:t>
            </a:r>
          </a:p>
          <a:p>
            <a:r>
              <a:rPr lang="en-US" sz="2000" dirty="0" smtClean="0"/>
              <a:t>DP </a:t>
            </a:r>
            <a:r>
              <a:rPr lang="en-US" sz="2000" dirty="0" err="1" smtClean="0"/>
              <a:t>Rs</a:t>
            </a:r>
            <a:r>
              <a:rPr lang="en-US" sz="2000" dirty="0" smtClean="0"/>
              <a:t>. 1500</a:t>
            </a:r>
          </a:p>
          <a:p>
            <a:r>
              <a:rPr lang="en-US" sz="2000" dirty="0" smtClean="0"/>
              <a:t>BV 900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809161" y="5533442"/>
            <a:ext cx="2112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MRP: </a:t>
            </a:r>
            <a:r>
              <a:rPr lang="en-US" sz="2000" dirty="0" err="1" smtClean="0"/>
              <a:t>Rs</a:t>
            </a:r>
            <a:r>
              <a:rPr lang="en-US" sz="2000" dirty="0" smtClean="0"/>
              <a:t>. 1750</a:t>
            </a:r>
          </a:p>
          <a:p>
            <a:r>
              <a:rPr lang="en-US" sz="2000" dirty="0" smtClean="0"/>
              <a:t>DP </a:t>
            </a:r>
            <a:r>
              <a:rPr lang="en-US" sz="2000" dirty="0" err="1" smtClean="0"/>
              <a:t>Rs</a:t>
            </a:r>
            <a:r>
              <a:rPr lang="en-US" sz="2000" dirty="0" smtClean="0"/>
              <a:t>. 1510</a:t>
            </a:r>
          </a:p>
          <a:p>
            <a:r>
              <a:rPr lang="en-US" sz="2000" dirty="0" smtClean="0"/>
              <a:t>BV 906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921845" y="5510534"/>
            <a:ext cx="2112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MRP: </a:t>
            </a:r>
            <a:r>
              <a:rPr lang="en-US" sz="2000" dirty="0" err="1" smtClean="0"/>
              <a:t>Rs</a:t>
            </a:r>
            <a:r>
              <a:rPr lang="en-US" sz="2000" dirty="0" smtClean="0"/>
              <a:t>. 650</a:t>
            </a:r>
          </a:p>
          <a:p>
            <a:r>
              <a:rPr lang="en-US" sz="2000" dirty="0" smtClean="0"/>
              <a:t>DP </a:t>
            </a:r>
            <a:r>
              <a:rPr lang="en-US" sz="2000" dirty="0" err="1" smtClean="0"/>
              <a:t>Rs</a:t>
            </a:r>
            <a:r>
              <a:rPr lang="en-US" sz="2000" dirty="0" smtClean="0"/>
              <a:t>. 550</a:t>
            </a:r>
          </a:p>
          <a:p>
            <a:r>
              <a:rPr lang="en-US" sz="2000" dirty="0" smtClean="0"/>
              <a:t>BV 330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185" y="2472768"/>
            <a:ext cx="15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ml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44084" y="2472768"/>
            <a:ext cx="15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50287" y="2472768"/>
            <a:ext cx="15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76664" y="2472768"/>
            <a:ext cx="15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9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AGRI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BIOFUNGICIDE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805354"/>
            <a:ext cx="4423286" cy="459544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Agri-Biofungicide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unique formulation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systemic 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contact, organic fungicide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multiplies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fast 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root exudates,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produces antibiotics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enzymes that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kills 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pathogens in the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rhizosphere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protects the host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plant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contains conidial spores,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mycelia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fragments 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vegetative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cells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controls most fungal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diseases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 crops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31" y="1623495"/>
            <a:ext cx="3470000" cy="46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ADVANTAGES OF AGRI BIOFUNGICIDE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988146"/>
            <a:ext cx="4587409" cy="44361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can be used for organic Agriculture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 used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formulation of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Biofungicide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superior to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other products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in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market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improves crop yields 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quality of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produce by keeping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crops disease free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eco-friendly and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maintains the ecological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balance of the soil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harmless to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environment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does not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create resistance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residue problem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1" r="-469"/>
          <a:stretch/>
        </p:blipFill>
        <p:spPr>
          <a:xfrm>
            <a:off x="5344732" y="1756326"/>
            <a:ext cx="3582307" cy="455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 OF ACTION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988146"/>
            <a:ext cx="5999831" cy="43491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Agri-Biofungicide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acts as biological control agent, the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antagonistic properties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which are based on the activation of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 mechanisms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controls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pathogens by creating competition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substrates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nutrients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colonizes maximum space and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absorbs maximum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nutrients available at the target site and thereby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controls the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pathogens by making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them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starve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space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food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Agri-Biofungicide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a preventive biological fungicide that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attacks disease-causing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pathogen before they reach the root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grows fast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coils around the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pathogen, penetrates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through it and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takes nutrients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the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pathogen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pathogen eventually dies and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finally eliminated 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the 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field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1" t="6054" r="44041"/>
          <a:stretch/>
        </p:blipFill>
        <p:spPr>
          <a:xfrm>
            <a:off x="6617468" y="1704354"/>
            <a:ext cx="2365168" cy="463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3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MODE OF ACTION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8" y="1988146"/>
            <a:ext cx="4351727" cy="41888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offers a long-lasting control against the pathogen by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secreting secondary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metabolites which exhibit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antibiotic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 on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pathogen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also induces plant growth by secreting various acids that help in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solubilization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insoluble phosphorus 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hence,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some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extent, it makes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phosphorus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crops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both preventive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curative in nature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also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helps in improving plant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defense mechanism against diseases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65" y="1966753"/>
            <a:ext cx="3994329" cy="36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3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BENEFITS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7" y="1988146"/>
            <a:ext cx="4289214" cy="418881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effectively controls many diseases in plants and suitable for all kinds of crops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improves germination rates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Improves yield and income /ha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Increases crop production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1" r="54732"/>
          <a:stretch/>
        </p:blipFill>
        <p:spPr>
          <a:xfrm>
            <a:off x="4906851" y="1049424"/>
            <a:ext cx="3928056" cy="51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DOSES AND APPLICATION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38" y="1988146"/>
            <a:ext cx="5486948" cy="418881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Agri-Biofungicide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be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applied either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alone or in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combination with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other chemical fertilizers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found convenient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also compatible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most of </a:t>
            </a:r>
            <a:r>
              <a:rPr lang="en-US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biopesticides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 bio-fertilizers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Seed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Treatment: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5-10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/Kg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Seeds</a:t>
            </a:r>
          </a:p>
          <a:p>
            <a:pPr lvl="2">
              <a:lnSpc>
                <a:spcPct val="100000"/>
              </a:lnSpc>
              <a:spcBef>
                <a:spcPts val="4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Treated Seed must be sown the same day after drying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Root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Dipping: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10-15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 of water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Foliar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Spray: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gm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/15 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water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Soil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Treatment: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kg per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acre with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 kg of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FYM (Farm yard manure, completely matured)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74" y="1988147"/>
            <a:ext cx="2993159" cy="39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7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2037</TotalTime>
  <Words>2177</Words>
  <Application>Microsoft Office PowerPoint</Application>
  <PresentationFormat>On-screen Show (4:3)</PresentationFormat>
  <Paragraphs>243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AGRI BIOFUNGICIDE</vt:lpstr>
      <vt:lpstr>ADVANTAGES OF AGRI BIOFUNGICIDE</vt:lpstr>
      <vt:lpstr>MODE OF ACTION</vt:lpstr>
      <vt:lpstr>MODE OF ACTION</vt:lpstr>
      <vt:lpstr>BENEFITS</vt:lpstr>
      <vt:lpstr>DOSES AND APPLICATION </vt:lpstr>
      <vt:lpstr>RECOMMENDATIONS</vt:lpstr>
      <vt:lpstr>PowerPoint Presentation</vt:lpstr>
      <vt:lpstr>AGRI MOSS</vt:lpstr>
      <vt:lpstr>ADVANTAGES OF AGRI MOSS</vt:lpstr>
      <vt:lpstr>MODE OF ACTION</vt:lpstr>
      <vt:lpstr>BENEFITS</vt:lpstr>
      <vt:lpstr>RECOMMENDATIONS </vt:lpstr>
      <vt:lpstr>PowerPoint Presentation</vt:lpstr>
      <vt:lpstr>AGRI NANOTEK</vt:lpstr>
      <vt:lpstr>ADVANTAGES OF AGRI NANOTEK</vt:lpstr>
      <vt:lpstr>MODE OF ACTION</vt:lpstr>
      <vt:lpstr>MODE OF ACTION</vt:lpstr>
      <vt:lpstr>BENEFITS</vt:lpstr>
      <vt:lpstr>RECOMMENDATIONS </vt:lpstr>
      <vt:lpstr>PowerPoint Presentation</vt:lpstr>
      <vt:lpstr>AGRI GOLD</vt:lpstr>
      <vt:lpstr>ADVANTAGES OF AGRI GOLD</vt:lpstr>
      <vt:lpstr>MODE OF ACTION</vt:lpstr>
      <vt:lpstr>BENEFITS</vt:lpstr>
      <vt:lpstr>RECOMMENDATIONS </vt:lpstr>
      <vt:lpstr>PowerPoint Presentation</vt:lpstr>
      <vt:lpstr>VESTIGE AGRI PRODUCTS</vt:lpstr>
      <vt:lpstr>VESTIGE AGRI PRODUCTS</vt:lpstr>
      <vt:lpstr>VESTIGE AGRI PRODUCTS</vt:lpstr>
      <vt:lpstr>VESTIGE AGRI PRODUCTS</vt:lpstr>
      <vt:lpstr>VESTIGE AGRI PRODUCTS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Microsoft Office User</dc:creator>
  <cp:lastModifiedBy>VESTIGE</cp:lastModifiedBy>
  <cp:revision>59</cp:revision>
  <dcterms:created xsi:type="dcterms:W3CDTF">2017-09-11T08:17:55Z</dcterms:created>
  <dcterms:modified xsi:type="dcterms:W3CDTF">2017-11-01T15:19:23Z</dcterms:modified>
</cp:coreProperties>
</file>