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7"/>
  </p:notesMasterIdLst>
  <p:sldIdLst>
    <p:sldId id="256" r:id="rId2"/>
    <p:sldId id="257" r:id="rId3"/>
    <p:sldId id="261" r:id="rId4"/>
    <p:sldId id="259" r:id="rId5"/>
    <p:sldId id="262" r:id="rId6"/>
    <p:sldId id="263" r:id="rId7"/>
    <p:sldId id="265" r:id="rId8"/>
    <p:sldId id="266" r:id="rId9"/>
    <p:sldId id="267" r:id="rId10"/>
    <p:sldId id="268" r:id="rId11"/>
    <p:sldId id="270" r:id="rId12"/>
    <p:sldId id="271" r:id="rId13"/>
    <p:sldId id="272" r:id="rId14"/>
    <p:sldId id="273" r:id="rId15"/>
    <p:sldId id="274" r:id="rId16"/>
    <p:sldId id="276" r:id="rId17"/>
    <p:sldId id="275" r:id="rId18"/>
    <p:sldId id="277" r:id="rId19"/>
    <p:sldId id="278" r:id="rId20"/>
    <p:sldId id="281" r:id="rId21"/>
    <p:sldId id="279" r:id="rId22"/>
    <p:sldId id="280" r:id="rId23"/>
    <p:sldId id="282" r:id="rId24"/>
    <p:sldId id="283" r:id="rId25"/>
    <p:sldId id="284" r:id="rId26"/>
    <p:sldId id="285" r:id="rId27"/>
    <p:sldId id="286" r:id="rId28"/>
    <p:sldId id="287" r:id="rId29"/>
    <p:sldId id="288" r:id="rId30"/>
    <p:sldId id="289" r:id="rId31"/>
    <p:sldId id="291" r:id="rId32"/>
    <p:sldId id="290" r:id="rId33"/>
    <p:sldId id="292" r:id="rId34"/>
    <p:sldId id="293" r:id="rId35"/>
    <p:sldId id="26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23" autoAdjust="0"/>
  </p:normalViewPr>
  <p:slideViewPr>
    <p:cSldViewPr snapToGrid="0" snapToObjects="1">
      <p:cViewPr>
        <p:scale>
          <a:sx n="60" d="100"/>
          <a:sy n="60" d="100"/>
        </p:scale>
        <p:origin x="-1656" y="-29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image" Target="../media/image25.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image" Target="../media/image27.png"/></Relationships>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31C53F-067A-4A70-AADD-66396C740A8A}" type="doc">
      <dgm:prSet loTypeId="urn:microsoft.com/office/officeart/2005/8/layout/pList2#1" loCatId="list" qsTypeId="urn:microsoft.com/office/officeart/2005/8/quickstyle/simple5" qsCatId="simple" csTypeId="urn:microsoft.com/office/officeart/2005/8/colors/accent6_2" csCatId="accent6" phldr="1"/>
      <dgm:spPr/>
    </dgm:pt>
    <dgm:pt modelId="{89744367-F0BA-42BC-BCC9-902D715FA69A}">
      <dgm:prSet phldrT="[Text]" custT="1"/>
      <dgm:spPr/>
      <dgm:t>
        <a:bodyPr/>
        <a:lstStyle/>
        <a:p>
          <a:pPr>
            <a:spcAft>
              <a:spcPts val="924"/>
            </a:spcAft>
          </a:pPr>
          <a:r>
            <a:rPr lang="hi-IN" sz="2200" b="1" dirty="0" smtClean="0"/>
            <a:t>एग्री 82</a:t>
          </a:r>
          <a:endParaRPr lang="en-US" sz="2200" b="1" dirty="0"/>
        </a:p>
      </dgm:t>
    </dgm:pt>
    <dgm:pt modelId="{B16C9F78-2E77-4A39-88F1-B0F99EB8CC7D}" type="parTrans" cxnId="{C88A11E9-D8F0-4359-8BB8-07E8C34F5D03}">
      <dgm:prSet/>
      <dgm:spPr/>
      <dgm:t>
        <a:bodyPr/>
        <a:lstStyle/>
        <a:p>
          <a:endParaRPr lang="en-US"/>
        </a:p>
      </dgm:t>
    </dgm:pt>
    <dgm:pt modelId="{03E7427C-12DA-4A83-8A43-FFED06A117E3}" type="sibTrans" cxnId="{C88A11E9-D8F0-4359-8BB8-07E8C34F5D03}">
      <dgm:prSet/>
      <dgm:spPr/>
      <dgm:t>
        <a:bodyPr/>
        <a:lstStyle/>
        <a:p>
          <a:endParaRPr lang="en-US"/>
        </a:p>
      </dgm:t>
    </dgm:pt>
    <dgm:pt modelId="{2D0316BE-73FB-4E96-B626-40D98EDAAA62}">
      <dgm:prSet phldrT="[Text]" custT="1"/>
      <dgm:spPr/>
      <dgm:t>
        <a:bodyPr/>
        <a:lstStyle/>
        <a:p>
          <a:r>
            <a:rPr lang="hi-IN" sz="2200" b="1" dirty="0" smtClean="0"/>
            <a:t>एग्री ह्यूमिक</a:t>
          </a:r>
          <a:r>
            <a:rPr lang="en-US" sz="2200" b="1" dirty="0" smtClean="0"/>
            <a:t> </a:t>
          </a:r>
          <a:endParaRPr lang="en-US" sz="2200" b="1" dirty="0"/>
        </a:p>
      </dgm:t>
    </dgm:pt>
    <dgm:pt modelId="{7A1EAA6B-21F6-4474-9311-D8F092466E34}" type="parTrans" cxnId="{9ED51C09-BF83-4172-92D8-0A4418272B69}">
      <dgm:prSet/>
      <dgm:spPr/>
      <dgm:t>
        <a:bodyPr/>
        <a:lstStyle/>
        <a:p>
          <a:endParaRPr lang="en-US"/>
        </a:p>
      </dgm:t>
    </dgm:pt>
    <dgm:pt modelId="{1D93A482-5670-4F1F-8190-AF33F968EEC9}" type="sibTrans" cxnId="{9ED51C09-BF83-4172-92D8-0A4418272B69}">
      <dgm:prSet/>
      <dgm:spPr/>
      <dgm:t>
        <a:bodyPr/>
        <a:lstStyle/>
        <a:p>
          <a:endParaRPr lang="en-US"/>
        </a:p>
      </dgm:t>
    </dgm:pt>
    <dgm:pt modelId="{1FE8F693-5080-4346-8329-208638C76AD9}">
      <dgm:prSet phldrT="[Text]" custT="1"/>
      <dgm:spPr/>
      <dgm:t>
        <a:bodyPr/>
        <a:lstStyle/>
        <a:p>
          <a:r>
            <a:rPr lang="hi-IN" sz="2200" b="1" dirty="0" smtClean="0"/>
            <a:t>एग्री मॉस</a:t>
          </a:r>
          <a:endParaRPr lang="en-US" sz="2200" b="1" dirty="0"/>
        </a:p>
      </dgm:t>
    </dgm:pt>
    <dgm:pt modelId="{9846DE95-5073-4DA1-A738-959D81CC1287}" type="parTrans" cxnId="{A5191CCF-45D0-4999-B247-A881B0A51617}">
      <dgm:prSet/>
      <dgm:spPr/>
      <dgm:t>
        <a:bodyPr/>
        <a:lstStyle/>
        <a:p>
          <a:endParaRPr lang="en-US"/>
        </a:p>
      </dgm:t>
    </dgm:pt>
    <dgm:pt modelId="{06E7A01C-0DC1-4923-BEEC-829CBC4AF6E7}" type="sibTrans" cxnId="{A5191CCF-45D0-4999-B247-A881B0A51617}">
      <dgm:prSet/>
      <dgm:spPr/>
      <dgm:t>
        <a:bodyPr/>
        <a:lstStyle/>
        <a:p>
          <a:endParaRPr lang="en-US"/>
        </a:p>
      </dgm:t>
    </dgm:pt>
    <dgm:pt modelId="{FAF2FAD1-92EB-4D3C-B7A2-1C463C84A0F1}">
      <dgm:prSet phldrT="[Text]" custT="1"/>
      <dgm:spPr/>
      <dgm:t>
        <a:bodyPr/>
        <a:lstStyle/>
        <a:p>
          <a:pPr>
            <a:spcAft>
              <a:spcPct val="15000"/>
            </a:spcAft>
          </a:pPr>
          <a:endParaRPr lang="en-US" sz="1800" dirty="0"/>
        </a:p>
      </dgm:t>
    </dgm:pt>
    <dgm:pt modelId="{4C13904D-05D0-4BC4-96EC-C2C77B43C425}" type="parTrans" cxnId="{97591B31-1A25-43B7-8F94-EF59F8D4574C}">
      <dgm:prSet/>
      <dgm:spPr/>
      <dgm:t>
        <a:bodyPr/>
        <a:lstStyle/>
        <a:p>
          <a:endParaRPr lang="en-US"/>
        </a:p>
      </dgm:t>
    </dgm:pt>
    <dgm:pt modelId="{B4C8976F-DC68-44EF-9E56-B4D819E3C1EF}" type="sibTrans" cxnId="{97591B31-1A25-43B7-8F94-EF59F8D4574C}">
      <dgm:prSet/>
      <dgm:spPr/>
      <dgm:t>
        <a:bodyPr/>
        <a:lstStyle/>
        <a:p>
          <a:endParaRPr lang="en-US"/>
        </a:p>
      </dgm:t>
    </dgm:pt>
    <dgm:pt modelId="{964315E5-1190-4368-87E3-F5618077C85D}">
      <dgm:prSet phldrT="[Text]" custT="1"/>
      <dgm:spPr/>
      <dgm:t>
        <a:bodyPr/>
        <a:lstStyle/>
        <a:p>
          <a:pPr>
            <a:spcAft>
              <a:spcPct val="15000"/>
            </a:spcAft>
          </a:pPr>
          <a:endParaRPr lang="en-US" sz="1800" dirty="0"/>
        </a:p>
      </dgm:t>
    </dgm:pt>
    <dgm:pt modelId="{78A78F2A-3FE8-4A70-B596-19EC043BB3D4}" type="parTrans" cxnId="{98EE77B5-EDE7-4E94-8536-E62BB1369C8A}">
      <dgm:prSet/>
      <dgm:spPr/>
      <dgm:t>
        <a:bodyPr/>
        <a:lstStyle/>
        <a:p>
          <a:endParaRPr lang="en-US"/>
        </a:p>
      </dgm:t>
    </dgm:pt>
    <dgm:pt modelId="{E72A75FA-8B44-46DD-B80D-F9B3C15E0D55}" type="sibTrans" cxnId="{98EE77B5-EDE7-4E94-8536-E62BB1369C8A}">
      <dgm:prSet/>
      <dgm:spPr/>
      <dgm:t>
        <a:bodyPr/>
        <a:lstStyle/>
        <a:p>
          <a:endParaRPr lang="en-US"/>
        </a:p>
      </dgm:t>
    </dgm:pt>
    <dgm:pt modelId="{3C2B40C4-D936-4CE8-AA27-CC4E87D5C896}">
      <dgm:prSet phldrT="[Text]" custT="1"/>
      <dgm:spPr/>
      <dgm:t>
        <a:bodyPr/>
        <a:lstStyle/>
        <a:p>
          <a:r>
            <a:rPr lang="hi-IN" sz="1200" dirty="0" smtClean="0"/>
            <a:t>यह एक पौधा जैव-उत्‍तेजक हैं जिसमें ह्यूमिक पदार्थ शामिल हैं।</a:t>
          </a:r>
          <a:endParaRPr lang="en-US" sz="1200" b="1" dirty="0"/>
        </a:p>
      </dgm:t>
    </dgm:pt>
    <dgm:pt modelId="{350BDA3B-A930-4DC7-87F9-F856FED9B0DD}" type="parTrans" cxnId="{FF60926A-F25B-4734-BD80-EC0243CAAD0E}">
      <dgm:prSet/>
      <dgm:spPr/>
      <dgm:t>
        <a:bodyPr/>
        <a:lstStyle/>
        <a:p>
          <a:endParaRPr lang="en-US"/>
        </a:p>
      </dgm:t>
    </dgm:pt>
    <dgm:pt modelId="{266A2A66-C95F-44C0-9A2A-FEA16A272F7C}" type="sibTrans" cxnId="{FF60926A-F25B-4734-BD80-EC0243CAAD0E}">
      <dgm:prSet/>
      <dgm:spPr/>
      <dgm:t>
        <a:bodyPr/>
        <a:lstStyle/>
        <a:p>
          <a:endParaRPr lang="en-US"/>
        </a:p>
      </dgm:t>
    </dgm:pt>
    <dgm:pt modelId="{8E27C78A-B358-4446-AFAD-C86624E46FA3}">
      <dgm:prSet phldrT="[Text]"/>
      <dgm:spPr/>
      <dgm:t>
        <a:bodyPr/>
        <a:lstStyle/>
        <a:p>
          <a:endParaRPr lang="en-US" sz="2300" dirty="0"/>
        </a:p>
      </dgm:t>
    </dgm:pt>
    <dgm:pt modelId="{55C5BF80-560C-4CCE-8403-B5A5FD5A9959}" type="parTrans" cxnId="{01A41787-1654-47BB-ABE8-09FAC3B60B55}">
      <dgm:prSet/>
      <dgm:spPr/>
      <dgm:t>
        <a:bodyPr/>
        <a:lstStyle/>
        <a:p>
          <a:endParaRPr lang="en-US"/>
        </a:p>
      </dgm:t>
    </dgm:pt>
    <dgm:pt modelId="{5C426B60-76A3-4CDA-9684-96582FF87BE5}" type="sibTrans" cxnId="{01A41787-1654-47BB-ABE8-09FAC3B60B55}">
      <dgm:prSet/>
      <dgm:spPr/>
      <dgm:t>
        <a:bodyPr/>
        <a:lstStyle/>
        <a:p>
          <a:endParaRPr lang="en-US"/>
        </a:p>
      </dgm:t>
    </dgm:pt>
    <dgm:pt modelId="{2DC0B6BB-C23A-47F0-8E36-24A79242AA31}">
      <dgm:prSet phldrT="[Text]"/>
      <dgm:spPr/>
      <dgm:t>
        <a:bodyPr/>
        <a:lstStyle/>
        <a:p>
          <a:endParaRPr lang="en-US" sz="2300" dirty="0"/>
        </a:p>
      </dgm:t>
    </dgm:pt>
    <dgm:pt modelId="{86E7DCC4-4230-475E-8E28-B79C5B287E84}" type="parTrans" cxnId="{1D2B5049-85C4-4773-8B11-D1272A54F959}">
      <dgm:prSet/>
      <dgm:spPr/>
      <dgm:t>
        <a:bodyPr/>
        <a:lstStyle/>
        <a:p>
          <a:endParaRPr lang="en-US"/>
        </a:p>
      </dgm:t>
    </dgm:pt>
    <dgm:pt modelId="{6F222F07-0CCD-427D-BFE7-DCB728E28B2B}" type="sibTrans" cxnId="{1D2B5049-85C4-4773-8B11-D1272A54F959}">
      <dgm:prSet/>
      <dgm:spPr/>
      <dgm:t>
        <a:bodyPr/>
        <a:lstStyle/>
        <a:p>
          <a:endParaRPr lang="en-US"/>
        </a:p>
      </dgm:t>
    </dgm:pt>
    <dgm:pt modelId="{D35DD6D7-3463-423D-8B7F-813E09E4FED6}">
      <dgm:prSet phldrT="[Text]"/>
      <dgm:spPr/>
      <dgm:t>
        <a:bodyPr/>
        <a:lstStyle/>
        <a:p>
          <a:endParaRPr lang="en-US" sz="2300" dirty="0"/>
        </a:p>
      </dgm:t>
    </dgm:pt>
    <dgm:pt modelId="{8CF7509E-4C20-4CB6-88D7-982FC02D7FBB}" type="parTrans" cxnId="{F48F9A7F-F064-4EF5-B82C-263ECECE1DAA}">
      <dgm:prSet/>
      <dgm:spPr/>
      <dgm:t>
        <a:bodyPr/>
        <a:lstStyle/>
        <a:p>
          <a:endParaRPr lang="en-US"/>
        </a:p>
      </dgm:t>
    </dgm:pt>
    <dgm:pt modelId="{0F7EC2A6-FCFE-41E4-89C9-340FE6CD7B1D}" type="sibTrans" cxnId="{F48F9A7F-F064-4EF5-B82C-263ECECE1DAA}">
      <dgm:prSet/>
      <dgm:spPr/>
      <dgm:t>
        <a:bodyPr/>
        <a:lstStyle/>
        <a:p>
          <a:endParaRPr lang="en-US"/>
        </a:p>
      </dgm:t>
    </dgm:pt>
    <dgm:pt modelId="{E27E8D1A-A83D-40EC-92AE-95D43741A187}">
      <dgm:prSet phldrT="[Text]"/>
      <dgm:spPr/>
      <dgm:t>
        <a:bodyPr/>
        <a:lstStyle/>
        <a:p>
          <a:endParaRPr lang="en-US" sz="2700" dirty="0"/>
        </a:p>
      </dgm:t>
    </dgm:pt>
    <dgm:pt modelId="{50CF8600-E906-4679-BEC0-E22AC6ABF7DD}" type="parTrans" cxnId="{693C2D67-5ACD-4CE9-9F1A-C726FB665095}">
      <dgm:prSet/>
      <dgm:spPr/>
      <dgm:t>
        <a:bodyPr/>
        <a:lstStyle/>
        <a:p>
          <a:endParaRPr lang="en-US"/>
        </a:p>
      </dgm:t>
    </dgm:pt>
    <dgm:pt modelId="{2AFA0530-22EB-413A-B76D-EBBB23308485}" type="sibTrans" cxnId="{693C2D67-5ACD-4CE9-9F1A-C726FB665095}">
      <dgm:prSet/>
      <dgm:spPr/>
      <dgm:t>
        <a:bodyPr/>
        <a:lstStyle/>
        <a:p>
          <a:endParaRPr lang="en-US"/>
        </a:p>
      </dgm:t>
    </dgm:pt>
    <dgm:pt modelId="{8FFDE30E-BC63-4189-876C-04612D94392C}">
      <dgm:prSet phldrT="[Text]" custT="1"/>
      <dgm:spPr/>
      <dgm:t>
        <a:bodyPr/>
        <a:lstStyle/>
        <a:p>
          <a:r>
            <a:rPr lang="hi-IN" sz="1200" dirty="0" smtClean="0"/>
            <a:t>फसलों के लिए कार्बनिक यौगिकों का संयोजन</a:t>
          </a:r>
          <a:endParaRPr lang="en-US" sz="1200" dirty="0"/>
        </a:p>
      </dgm:t>
    </dgm:pt>
    <dgm:pt modelId="{44CB29B5-7980-4126-9292-809B1A7E65B4}" type="parTrans" cxnId="{0C919EFD-526C-41D5-B13A-B39746BFA678}">
      <dgm:prSet/>
      <dgm:spPr/>
      <dgm:t>
        <a:bodyPr/>
        <a:lstStyle/>
        <a:p>
          <a:endParaRPr lang="en-US"/>
        </a:p>
      </dgm:t>
    </dgm:pt>
    <dgm:pt modelId="{29D108D9-5D63-4F58-AB58-400A2F7D385A}" type="sibTrans" cxnId="{0C919EFD-526C-41D5-B13A-B39746BFA678}">
      <dgm:prSet/>
      <dgm:spPr/>
      <dgm:t>
        <a:bodyPr/>
        <a:lstStyle/>
        <a:p>
          <a:endParaRPr lang="en-US"/>
        </a:p>
      </dgm:t>
    </dgm:pt>
    <dgm:pt modelId="{113D1FD4-D66E-419C-8F03-0E6EAA61FA1B}">
      <dgm:prSet phldrT="[Text]" custT="1"/>
      <dgm:spPr/>
      <dgm:t>
        <a:bodyPr/>
        <a:lstStyle/>
        <a:p>
          <a:pPr>
            <a:spcAft>
              <a:spcPct val="15000"/>
            </a:spcAft>
          </a:pPr>
          <a:r>
            <a:rPr lang="hi-IN" sz="1200" b="1" dirty="0" smtClean="0"/>
            <a:t>सामग्री:</a:t>
          </a:r>
          <a:r>
            <a:rPr lang="hi-IN" sz="1200" dirty="0" smtClean="0"/>
            <a:t> गैर-आयोनिक सर्फेक्‍टैंट्स</a:t>
          </a:r>
          <a:endParaRPr lang="en-US" sz="1200" dirty="0"/>
        </a:p>
      </dgm:t>
    </dgm:pt>
    <dgm:pt modelId="{8C733711-9426-4453-984C-931EA02AEA27}" type="parTrans" cxnId="{CC41E450-2618-4E58-BE5B-C001A2FC8FD2}">
      <dgm:prSet/>
      <dgm:spPr/>
      <dgm:t>
        <a:bodyPr/>
        <a:lstStyle/>
        <a:p>
          <a:endParaRPr lang="en-US"/>
        </a:p>
      </dgm:t>
    </dgm:pt>
    <dgm:pt modelId="{BD49C57B-943B-4A28-AB34-C13415364C99}" type="sibTrans" cxnId="{CC41E450-2618-4E58-BE5B-C001A2FC8FD2}">
      <dgm:prSet/>
      <dgm:spPr/>
      <dgm:t>
        <a:bodyPr/>
        <a:lstStyle/>
        <a:p>
          <a:endParaRPr lang="en-US"/>
        </a:p>
      </dgm:t>
    </dgm:pt>
    <dgm:pt modelId="{BC3E02F7-4EB8-4059-B576-935FD66C78A7}">
      <dgm:prSet phldrT="[Text]" custT="1"/>
      <dgm:spPr/>
      <dgm:t>
        <a:bodyPr/>
        <a:lstStyle/>
        <a:p>
          <a:r>
            <a:rPr lang="hi-IN" sz="1200" dirty="0" smtClean="0"/>
            <a:t>विघटित जैविक पदार्थ से प्राप्‍त</a:t>
          </a:r>
          <a:endParaRPr lang="en-US" sz="1200" b="0" dirty="0"/>
        </a:p>
      </dgm:t>
    </dgm:pt>
    <dgm:pt modelId="{63943C3D-DF48-4902-9FEF-FCD2E8F0E356}" type="parTrans" cxnId="{32E489E7-F390-4FE4-8E02-26FE85591E4A}">
      <dgm:prSet/>
      <dgm:spPr/>
      <dgm:t>
        <a:bodyPr/>
        <a:lstStyle/>
        <a:p>
          <a:endParaRPr lang="en-US"/>
        </a:p>
      </dgm:t>
    </dgm:pt>
    <dgm:pt modelId="{B3630A68-38DC-45A9-B524-9CFFCEAB73DD}" type="sibTrans" cxnId="{32E489E7-F390-4FE4-8E02-26FE85591E4A}">
      <dgm:prSet/>
      <dgm:spPr/>
      <dgm:t>
        <a:bodyPr/>
        <a:lstStyle/>
        <a:p>
          <a:endParaRPr lang="en-US"/>
        </a:p>
      </dgm:t>
    </dgm:pt>
    <dgm:pt modelId="{941452AC-C8B8-4936-9277-4B3E143A8E57}">
      <dgm:prSet phldrT="[Text]" custT="1"/>
      <dgm:spPr/>
      <dgm:t>
        <a:bodyPr/>
        <a:lstStyle/>
        <a:p>
          <a:endParaRPr lang="en-US" sz="2300" b="1" dirty="0"/>
        </a:p>
      </dgm:t>
    </dgm:pt>
    <dgm:pt modelId="{C257AAE7-4279-4BB3-8C84-0489CAEDD2FA}" type="parTrans" cxnId="{4F05FC9A-0EB5-4BC7-8145-7F6213C50334}">
      <dgm:prSet/>
      <dgm:spPr/>
      <dgm:t>
        <a:bodyPr/>
        <a:lstStyle/>
        <a:p>
          <a:endParaRPr lang="en-US"/>
        </a:p>
      </dgm:t>
    </dgm:pt>
    <dgm:pt modelId="{81372F39-C6E1-47EF-83A9-D565E87EC101}" type="sibTrans" cxnId="{4F05FC9A-0EB5-4BC7-8145-7F6213C50334}">
      <dgm:prSet/>
      <dgm:spPr/>
      <dgm:t>
        <a:bodyPr/>
        <a:lstStyle/>
        <a:p>
          <a:endParaRPr lang="en-US"/>
        </a:p>
      </dgm:t>
    </dgm:pt>
    <dgm:pt modelId="{FA000575-14C6-4581-9DAD-DAFC5A7D1B7F}">
      <dgm:prSet phldrT="[Text]" custT="1"/>
      <dgm:spPr/>
      <dgm:t>
        <a:bodyPr/>
        <a:lstStyle/>
        <a:p>
          <a:r>
            <a:rPr lang="hi-IN" sz="1200" dirty="0" smtClean="0"/>
            <a:t>पौधे का पोषण</a:t>
          </a:r>
          <a:r>
            <a:rPr lang="en-US" sz="1200" dirty="0" smtClean="0"/>
            <a:t>,</a:t>
          </a:r>
          <a:r>
            <a:rPr lang="hi-IN" sz="1200" dirty="0" smtClean="0"/>
            <a:t> स्‍वास्‍थ्‍य</a:t>
          </a:r>
          <a:r>
            <a:rPr lang="en-US" sz="1200" dirty="0" smtClean="0"/>
            <a:t>,</a:t>
          </a:r>
          <a:r>
            <a:rPr lang="hi-IN" sz="1200" dirty="0" smtClean="0"/>
            <a:t> वृद्धि और उत्‍पादकता को बढ़ाता है।</a:t>
          </a:r>
          <a:endParaRPr lang="en-US" sz="1200" b="1" dirty="0"/>
        </a:p>
      </dgm:t>
    </dgm:pt>
    <dgm:pt modelId="{8FC431C5-B6F0-4AAE-8A44-E68229191ED6}" type="parTrans" cxnId="{5E7AB5C8-B358-4A04-BD58-7F3AA2DA667A}">
      <dgm:prSet/>
      <dgm:spPr/>
      <dgm:t>
        <a:bodyPr/>
        <a:lstStyle/>
        <a:p>
          <a:endParaRPr lang="en-US"/>
        </a:p>
      </dgm:t>
    </dgm:pt>
    <dgm:pt modelId="{5ABFF40A-7E91-4289-AD77-772D5644AF8E}" type="sibTrans" cxnId="{5E7AB5C8-B358-4A04-BD58-7F3AA2DA667A}">
      <dgm:prSet/>
      <dgm:spPr/>
      <dgm:t>
        <a:bodyPr/>
        <a:lstStyle/>
        <a:p>
          <a:endParaRPr lang="en-US"/>
        </a:p>
      </dgm:t>
    </dgm:pt>
    <dgm:pt modelId="{9BEC08D6-B8CB-4C94-9BBE-EEAC803D13A0}">
      <dgm:prSet phldrT="[Text]" custT="1"/>
      <dgm:spPr/>
      <dgm:t>
        <a:bodyPr/>
        <a:lstStyle/>
        <a:p>
          <a:r>
            <a:rPr lang="hi-IN" sz="1200" b="1" dirty="0" smtClean="0"/>
            <a:t>सामग्री: </a:t>
          </a:r>
          <a:r>
            <a:rPr lang="hi-IN" sz="1200" dirty="0" smtClean="0"/>
            <a:t>ह्यूमिक पदार्थों (ह्यूमिक एसिड</a:t>
          </a:r>
          <a:r>
            <a:rPr lang="en-US" sz="1200" dirty="0" smtClean="0"/>
            <a:t>,</a:t>
          </a:r>
          <a:r>
            <a:rPr lang="hi-IN" sz="1200" dirty="0" smtClean="0"/>
            <a:t> फलविक एसिड और ह्यूमिन) के साथ गाढ़ा तरल।</a:t>
          </a:r>
          <a:endParaRPr lang="en-US" sz="1200" b="1" dirty="0"/>
        </a:p>
      </dgm:t>
    </dgm:pt>
    <dgm:pt modelId="{21845DAC-702F-401B-BF4D-3D3C78A53113}" type="parTrans" cxnId="{469DFE04-89EA-436F-8686-B753151FCCCB}">
      <dgm:prSet/>
      <dgm:spPr/>
      <dgm:t>
        <a:bodyPr/>
        <a:lstStyle/>
        <a:p>
          <a:endParaRPr lang="en-US"/>
        </a:p>
      </dgm:t>
    </dgm:pt>
    <dgm:pt modelId="{83AB879D-5C8A-452D-A5C2-7D14AC34138F}" type="sibTrans" cxnId="{469DFE04-89EA-436F-8686-B753151FCCCB}">
      <dgm:prSet/>
      <dgm:spPr/>
      <dgm:t>
        <a:bodyPr/>
        <a:lstStyle/>
        <a:p>
          <a:endParaRPr lang="en-US"/>
        </a:p>
      </dgm:t>
    </dgm:pt>
    <dgm:pt modelId="{A5AB6CFB-EFE6-4095-A183-20D411373D10}">
      <dgm:prSet phldrT="[Text]" custT="1"/>
      <dgm:spPr/>
      <dgm:t>
        <a:bodyPr/>
        <a:lstStyle/>
        <a:p>
          <a:r>
            <a:rPr lang="hi-IN" sz="1200" dirty="0" smtClean="0"/>
            <a:t>फसल की प्रजनन विकास को बढ़ाता है</a:t>
          </a:r>
          <a:endParaRPr lang="en-US" sz="1200" dirty="0"/>
        </a:p>
      </dgm:t>
    </dgm:pt>
    <dgm:pt modelId="{11D1B98F-0FA1-44D6-83A5-58DA2DEBB59A}" type="parTrans" cxnId="{C319F308-EC59-48D2-909B-8DE1FB311B09}">
      <dgm:prSet/>
      <dgm:spPr/>
      <dgm:t>
        <a:bodyPr/>
        <a:lstStyle/>
        <a:p>
          <a:endParaRPr lang="en-US"/>
        </a:p>
      </dgm:t>
    </dgm:pt>
    <dgm:pt modelId="{BD06B0A2-824F-4C80-83E6-835F1E438B22}" type="sibTrans" cxnId="{C319F308-EC59-48D2-909B-8DE1FB311B09}">
      <dgm:prSet/>
      <dgm:spPr/>
      <dgm:t>
        <a:bodyPr/>
        <a:lstStyle/>
        <a:p>
          <a:endParaRPr lang="en-US"/>
        </a:p>
      </dgm:t>
    </dgm:pt>
    <dgm:pt modelId="{A3445B06-E0FA-4568-9D17-DBFC7B6D9393}">
      <dgm:prSet phldrT="[Text]" custT="1"/>
      <dgm:spPr/>
      <dgm:t>
        <a:bodyPr/>
        <a:lstStyle/>
        <a:p>
          <a:r>
            <a:rPr lang="hi-IN" sz="1200" dirty="0" smtClean="0"/>
            <a:t>कोशिका विभाजन और पुष्‍पीकरण में सुधार लाता है</a:t>
          </a:r>
          <a:r>
            <a:rPr lang="en-US" sz="1500" dirty="0" smtClean="0"/>
            <a:t> </a:t>
          </a:r>
          <a:endParaRPr lang="en-US" sz="1500" dirty="0"/>
        </a:p>
      </dgm:t>
    </dgm:pt>
    <dgm:pt modelId="{164919A7-51A0-4ACD-B4FE-57DCE78E38BB}" type="parTrans" cxnId="{99601825-7097-452C-9CCD-E05032159CAC}">
      <dgm:prSet/>
      <dgm:spPr/>
      <dgm:t>
        <a:bodyPr/>
        <a:lstStyle/>
        <a:p>
          <a:endParaRPr lang="en-US"/>
        </a:p>
      </dgm:t>
    </dgm:pt>
    <dgm:pt modelId="{F89C266A-7BBD-48B4-9F76-465E7174F52E}" type="sibTrans" cxnId="{99601825-7097-452C-9CCD-E05032159CAC}">
      <dgm:prSet/>
      <dgm:spPr/>
      <dgm:t>
        <a:bodyPr/>
        <a:lstStyle/>
        <a:p>
          <a:endParaRPr lang="en-US"/>
        </a:p>
      </dgm:t>
    </dgm:pt>
    <dgm:pt modelId="{E275675F-2421-40BD-85BC-A6CACA09438E}">
      <dgm:prSet phldrT="[Text]" custT="1"/>
      <dgm:spPr/>
      <dgm:t>
        <a:bodyPr/>
        <a:lstStyle/>
        <a:p>
          <a:r>
            <a:rPr lang="hi-IN" sz="1200" b="1" dirty="0" smtClean="0"/>
            <a:t>सामग्री:</a:t>
          </a:r>
          <a:r>
            <a:rPr lang="hi-IN" sz="1200" dirty="0" smtClean="0"/>
            <a:t> अमीनो एसिड</a:t>
          </a:r>
          <a:r>
            <a:rPr lang="en-US" sz="1200" dirty="0" smtClean="0"/>
            <a:t>,</a:t>
          </a:r>
          <a:r>
            <a:rPr lang="hi-IN" sz="1200" dirty="0" smtClean="0"/>
            <a:t> पेप्‍टाइड मिश्रण</a:t>
          </a:r>
          <a:r>
            <a:rPr lang="en-US" sz="1200" dirty="0" smtClean="0"/>
            <a:t>,</a:t>
          </a:r>
          <a:r>
            <a:rPr lang="hi-IN" sz="1200" dirty="0" smtClean="0"/>
            <a:t> अकार्बनिक अंश से कार्बनिक अंश</a:t>
          </a:r>
          <a:endParaRPr lang="en-US" sz="1200" dirty="0"/>
        </a:p>
      </dgm:t>
    </dgm:pt>
    <dgm:pt modelId="{13A1C841-EAC2-47CC-974B-111BDCCC0E18}" type="parTrans" cxnId="{72EA5EC0-8D43-4153-B2EB-A4B6F553664A}">
      <dgm:prSet/>
      <dgm:spPr/>
      <dgm:t>
        <a:bodyPr/>
        <a:lstStyle/>
        <a:p>
          <a:endParaRPr lang="en-US"/>
        </a:p>
      </dgm:t>
    </dgm:pt>
    <dgm:pt modelId="{FF840099-1EB9-48BE-B90F-F782A5D938D2}" type="sibTrans" cxnId="{72EA5EC0-8D43-4153-B2EB-A4B6F553664A}">
      <dgm:prSet/>
      <dgm:spPr/>
      <dgm:t>
        <a:bodyPr/>
        <a:lstStyle/>
        <a:p>
          <a:endParaRPr lang="en-US"/>
        </a:p>
      </dgm:t>
    </dgm:pt>
    <dgm:pt modelId="{03DC25D6-932F-4034-8A01-A60FE2BCA2CA}">
      <dgm:prSet phldrT="[Text]" custT="1"/>
      <dgm:spPr/>
      <dgm:t>
        <a:bodyPr/>
        <a:lstStyle/>
        <a:p>
          <a:r>
            <a:rPr lang="hi-IN" sz="1200" dirty="0" smtClean="0"/>
            <a:t>पुष्‍पीकरण और पुष्‍प से फल के रूपांतरण में सुधार लाता है</a:t>
          </a:r>
          <a:endParaRPr lang="en-US" sz="1200" dirty="0"/>
        </a:p>
      </dgm:t>
    </dgm:pt>
    <dgm:pt modelId="{CF4D59E7-36C3-4775-8797-A654E908EF7F}" type="parTrans" cxnId="{9D7FD42A-4622-4C93-AAEA-B4C6D9ABE725}">
      <dgm:prSet/>
      <dgm:spPr/>
      <dgm:t>
        <a:bodyPr/>
        <a:lstStyle/>
        <a:p>
          <a:endParaRPr lang="en-US"/>
        </a:p>
      </dgm:t>
    </dgm:pt>
    <dgm:pt modelId="{82B685BA-018A-42F3-8C34-03511BA69769}" type="sibTrans" cxnId="{9D7FD42A-4622-4C93-AAEA-B4C6D9ABE725}">
      <dgm:prSet/>
      <dgm:spPr/>
      <dgm:t>
        <a:bodyPr/>
        <a:lstStyle/>
        <a:p>
          <a:endParaRPr lang="en-US"/>
        </a:p>
      </dgm:t>
    </dgm:pt>
    <dgm:pt modelId="{2D9EFA38-551E-4A48-825F-CF64F710CA76}">
      <dgm:prSet phldrT="[Text]" custT="1"/>
      <dgm:spPr/>
      <dgm:t>
        <a:bodyPr/>
        <a:lstStyle/>
        <a:p>
          <a:pPr>
            <a:spcAft>
              <a:spcPct val="15000"/>
            </a:spcAft>
          </a:pPr>
          <a:r>
            <a:rPr lang="hi-IN" sz="1200" dirty="0" smtClean="0"/>
            <a:t>स्‍प्रे की बूंदों को तेजी से फैलाता है और इनके प्रभाव को बढ़ाता है।</a:t>
          </a:r>
          <a:endParaRPr lang="en-US" sz="1200" dirty="0"/>
        </a:p>
      </dgm:t>
    </dgm:pt>
    <dgm:pt modelId="{56854ADF-0C22-4B5C-AB79-14FD9C205DCA}" type="sibTrans" cxnId="{B6EEC619-5085-4225-83AA-34A9A984C26C}">
      <dgm:prSet/>
      <dgm:spPr/>
      <dgm:t>
        <a:bodyPr/>
        <a:lstStyle/>
        <a:p>
          <a:endParaRPr lang="en-US"/>
        </a:p>
      </dgm:t>
    </dgm:pt>
    <dgm:pt modelId="{EED74ACB-11E8-4B6B-8D31-D043D2C9CC5F}" type="parTrans" cxnId="{B6EEC619-5085-4225-83AA-34A9A984C26C}">
      <dgm:prSet/>
      <dgm:spPr/>
      <dgm:t>
        <a:bodyPr/>
        <a:lstStyle/>
        <a:p>
          <a:endParaRPr lang="en-US"/>
        </a:p>
      </dgm:t>
    </dgm:pt>
    <dgm:pt modelId="{56E84DB6-F8AB-42A8-A716-4D729F2901E5}">
      <dgm:prSet phldrT="[Text]" custT="1"/>
      <dgm:spPr/>
      <dgm:t>
        <a:bodyPr/>
        <a:lstStyle/>
        <a:p>
          <a:pPr>
            <a:spcAft>
              <a:spcPct val="15000"/>
            </a:spcAft>
          </a:pPr>
          <a:r>
            <a:rPr lang="hi-IN" sz="1200" dirty="0" smtClean="0"/>
            <a:t>यह पत्‍ती से स्‍प्रे बूंदों की उछलने की प्रवृत्ति को कम करता है।</a:t>
          </a:r>
          <a:endParaRPr lang="en-US" sz="1200" dirty="0"/>
        </a:p>
      </dgm:t>
    </dgm:pt>
    <dgm:pt modelId="{7C678373-6606-4A3C-8CF6-DEDB1E9543F9}" type="sibTrans" cxnId="{ECE9449A-D2A5-43F8-ACF9-BD1FA1BDB8E6}">
      <dgm:prSet/>
      <dgm:spPr/>
      <dgm:t>
        <a:bodyPr/>
        <a:lstStyle/>
        <a:p>
          <a:endParaRPr lang="en-US"/>
        </a:p>
      </dgm:t>
    </dgm:pt>
    <dgm:pt modelId="{ACC5FF30-BFC5-46C3-9F85-6C30FA7E70EC}" type="parTrans" cxnId="{ECE9449A-D2A5-43F8-ACF9-BD1FA1BDB8E6}">
      <dgm:prSet/>
      <dgm:spPr/>
      <dgm:t>
        <a:bodyPr/>
        <a:lstStyle/>
        <a:p>
          <a:endParaRPr lang="en-US"/>
        </a:p>
      </dgm:t>
    </dgm:pt>
    <dgm:pt modelId="{9148EF08-CD5A-4872-82CC-4918BF429CDD}">
      <dgm:prSet phldrT="[Text]" custT="1"/>
      <dgm:spPr/>
      <dgm:t>
        <a:bodyPr/>
        <a:lstStyle/>
        <a:p>
          <a:pPr>
            <a:spcAft>
              <a:spcPct val="15000"/>
            </a:spcAft>
          </a:pPr>
          <a:r>
            <a:rPr lang="hi-IN" sz="1200" dirty="0" smtClean="0"/>
            <a:t>फैलाने वाला</a:t>
          </a:r>
          <a:r>
            <a:rPr lang="en-US" sz="1200" dirty="0" smtClean="0"/>
            <a:t>,</a:t>
          </a:r>
          <a:r>
            <a:rPr lang="hi-IN" sz="1200" dirty="0" smtClean="0"/>
            <a:t> क्रियात्‍मक और नम</a:t>
          </a:r>
          <a:r>
            <a:rPr lang="en-US" sz="1200" dirty="0" smtClean="0"/>
            <a:t> </a:t>
          </a:r>
          <a:endParaRPr lang="en-US" sz="1200" dirty="0"/>
        </a:p>
      </dgm:t>
    </dgm:pt>
    <dgm:pt modelId="{0F340B3F-37C4-46B1-914E-F6F5E35FD667}" type="sibTrans" cxnId="{BEF6EA2F-B108-41DA-A07F-5A2A43593786}">
      <dgm:prSet/>
      <dgm:spPr/>
      <dgm:t>
        <a:bodyPr/>
        <a:lstStyle/>
        <a:p>
          <a:endParaRPr lang="en-US"/>
        </a:p>
      </dgm:t>
    </dgm:pt>
    <dgm:pt modelId="{32665D88-5C5E-4029-B1E2-442B798EB417}" type="parTrans" cxnId="{BEF6EA2F-B108-41DA-A07F-5A2A43593786}">
      <dgm:prSet/>
      <dgm:spPr/>
      <dgm:t>
        <a:bodyPr/>
        <a:lstStyle/>
        <a:p>
          <a:endParaRPr lang="en-US"/>
        </a:p>
      </dgm:t>
    </dgm:pt>
    <dgm:pt modelId="{78A17E1F-B079-4A8D-8C04-2D95C4F1E821}">
      <dgm:prSet phldrT="[Text]" custT="1"/>
      <dgm:spPr/>
      <dgm:t>
        <a:bodyPr/>
        <a:lstStyle/>
        <a:p>
          <a:pPr>
            <a:spcAft>
              <a:spcPct val="15000"/>
            </a:spcAft>
          </a:pPr>
          <a:r>
            <a:rPr lang="hi-IN" sz="1200" dirty="0" smtClean="0"/>
            <a:t>नोनीयोनिक स्‍प्रे</a:t>
          </a:r>
          <a:endParaRPr lang="en-US" sz="1200" dirty="0"/>
        </a:p>
      </dgm:t>
    </dgm:pt>
    <dgm:pt modelId="{E5ABCEC2-FB0A-4ED1-99C1-26AA453397B2}" type="sibTrans" cxnId="{18D79B7F-AEFD-47C3-8C7E-306DDBC9C1CE}">
      <dgm:prSet/>
      <dgm:spPr/>
      <dgm:t>
        <a:bodyPr/>
        <a:lstStyle/>
        <a:p>
          <a:endParaRPr lang="en-US"/>
        </a:p>
      </dgm:t>
    </dgm:pt>
    <dgm:pt modelId="{3740AC4A-2909-42B1-82F0-97207195E8AF}" type="parTrans" cxnId="{18D79B7F-AEFD-47C3-8C7E-306DDBC9C1CE}">
      <dgm:prSet/>
      <dgm:spPr/>
      <dgm:t>
        <a:bodyPr/>
        <a:lstStyle/>
        <a:p>
          <a:endParaRPr lang="en-US"/>
        </a:p>
      </dgm:t>
    </dgm:pt>
    <dgm:pt modelId="{39772F3C-1925-4434-BAAA-938C7CB069E5}" type="pres">
      <dgm:prSet presAssocID="{7231C53F-067A-4A70-AADD-66396C740A8A}" presName="Name0" presStyleCnt="0">
        <dgm:presLayoutVars>
          <dgm:dir/>
          <dgm:resizeHandles val="exact"/>
        </dgm:presLayoutVars>
      </dgm:prSet>
      <dgm:spPr/>
    </dgm:pt>
    <dgm:pt modelId="{7F1C7880-257F-4124-AF8A-5CA5C6C7FAC9}" type="pres">
      <dgm:prSet presAssocID="{7231C53F-067A-4A70-AADD-66396C740A8A}" presName="bkgdShp" presStyleLbl="alignAccFollowNode1" presStyleIdx="0" presStyleCnt="1" custScaleY="66949" custLinFactNeighborY="-15312"/>
      <dgm:spPr/>
      <dgm:t>
        <a:bodyPr/>
        <a:lstStyle/>
        <a:p>
          <a:endParaRPr lang="en-US"/>
        </a:p>
      </dgm:t>
    </dgm:pt>
    <dgm:pt modelId="{24032488-8CDE-4A66-8775-77EE1DC9258B}" type="pres">
      <dgm:prSet presAssocID="{7231C53F-067A-4A70-AADD-66396C740A8A}" presName="linComp" presStyleCnt="0"/>
      <dgm:spPr/>
    </dgm:pt>
    <dgm:pt modelId="{229B81E3-C790-4CED-9F5B-FCDEC4DA1F4A}" type="pres">
      <dgm:prSet presAssocID="{89744367-F0BA-42BC-BCC9-902D715FA69A}" presName="compNode" presStyleCnt="0"/>
      <dgm:spPr/>
    </dgm:pt>
    <dgm:pt modelId="{E9A047CD-919D-4A46-93F1-2671138A518B}" type="pres">
      <dgm:prSet presAssocID="{89744367-F0BA-42BC-BCC9-902D715FA69A}" presName="node" presStyleLbl="node1" presStyleIdx="0" presStyleCnt="3" custScaleX="126462" custScaleY="124223" custLinFactNeighborX="2148" custLinFactNeighborY="-6487">
        <dgm:presLayoutVars>
          <dgm:bulletEnabled val="1"/>
        </dgm:presLayoutVars>
      </dgm:prSet>
      <dgm:spPr/>
      <dgm:t>
        <a:bodyPr/>
        <a:lstStyle/>
        <a:p>
          <a:endParaRPr lang="en-US"/>
        </a:p>
      </dgm:t>
    </dgm:pt>
    <dgm:pt modelId="{95BDFFA9-2EAC-40D7-8F0D-DE4F5D9F7897}" type="pres">
      <dgm:prSet presAssocID="{89744367-F0BA-42BC-BCC9-902D715FA69A}" presName="invisiNode" presStyleLbl="node1" presStyleIdx="0" presStyleCnt="3"/>
      <dgm:spPr/>
    </dgm:pt>
    <dgm:pt modelId="{531A856F-1C05-47F2-9363-29C4FD2CBEE4}" type="pres">
      <dgm:prSet presAssocID="{89744367-F0BA-42BC-BCC9-902D715FA69A}" presName="imagNode" presStyleLbl="fgImgPlace1" presStyleIdx="0" presStyleCnt="3" custScaleY="76727" custLinFactNeighborX="0" custLinFactNeighborY="-12236"/>
      <dgm:spPr>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dgm:spPr>
    </dgm:pt>
    <dgm:pt modelId="{9C08D8D7-55B5-4E12-A0CF-66DC34363699}" type="pres">
      <dgm:prSet presAssocID="{03E7427C-12DA-4A83-8A43-FFED06A117E3}" presName="sibTrans" presStyleLbl="sibTrans2D1" presStyleIdx="0" presStyleCnt="0"/>
      <dgm:spPr/>
      <dgm:t>
        <a:bodyPr/>
        <a:lstStyle/>
        <a:p>
          <a:endParaRPr lang="en-US"/>
        </a:p>
      </dgm:t>
    </dgm:pt>
    <dgm:pt modelId="{3F7B2F5D-0DDE-4F59-ADE6-2FC91ECF94D1}" type="pres">
      <dgm:prSet presAssocID="{2D0316BE-73FB-4E96-B626-40D98EDAAA62}" presName="compNode" presStyleCnt="0"/>
      <dgm:spPr/>
    </dgm:pt>
    <dgm:pt modelId="{FFC5F7C4-78BA-4048-BF85-35342ED0D2C2}" type="pres">
      <dgm:prSet presAssocID="{2D0316BE-73FB-4E96-B626-40D98EDAAA62}" presName="node" presStyleLbl="node1" presStyleIdx="1" presStyleCnt="3" custScaleX="145404" custScaleY="125675" custLinFactNeighborX="1611" custLinFactNeighborY="-5554">
        <dgm:presLayoutVars>
          <dgm:bulletEnabled val="1"/>
        </dgm:presLayoutVars>
      </dgm:prSet>
      <dgm:spPr/>
      <dgm:t>
        <a:bodyPr/>
        <a:lstStyle/>
        <a:p>
          <a:endParaRPr lang="en-US"/>
        </a:p>
      </dgm:t>
    </dgm:pt>
    <dgm:pt modelId="{E3057BAC-87E7-41F4-9BCF-7C07526D1BA3}" type="pres">
      <dgm:prSet presAssocID="{2D0316BE-73FB-4E96-B626-40D98EDAAA62}" presName="invisiNode" presStyleLbl="node1" presStyleIdx="1" presStyleCnt="3"/>
      <dgm:spPr/>
    </dgm:pt>
    <dgm:pt modelId="{2210EEA4-64E7-4C4E-82E4-3E33D833AF93}" type="pres">
      <dgm:prSet presAssocID="{2D0316BE-73FB-4E96-B626-40D98EDAAA62}" presName="imagNode" presStyleLbl="fgImgPlace1" presStyleIdx="1" presStyleCnt="3" custScaleX="115081" custScaleY="76727" custLinFactNeighborX="-1072" custLinFactNeighborY="-10075"/>
      <dgm:spPr>
        <a:blipFill>
          <a:blip xmlns:r="http://schemas.openxmlformats.org/officeDocument/2006/relationships" r:embed="rId2">
            <a:extLst>
              <a:ext uri="{28A0092B-C50C-407E-A947-70E740481C1C}">
                <a14:useLocalDpi xmlns:a14="http://schemas.microsoft.com/office/drawing/2010/main" val="0"/>
              </a:ext>
            </a:extLst>
          </a:blip>
          <a:srcRect/>
          <a:stretch>
            <a:fillRect t="-63000" b="-63000"/>
          </a:stretch>
        </a:blipFill>
      </dgm:spPr>
    </dgm:pt>
    <dgm:pt modelId="{D04F8ED3-0AEE-4321-B68A-7251D60572F8}" type="pres">
      <dgm:prSet presAssocID="{1D93A482-5670-4F1F-8190-AF33F968EEC9}" presName="sibTrans" presStyleLbl="sibTrans2D1" presStyleIdx="0" presStyleCnt="0"/>
      <dgm:spPr/>
      <dgm:t>
        <a:bodyPr/>
        <a:lstStyle/>
        <a:p>
          <a:endParaRPr lang="en-US"/>
        </a:p>
      </dgm:t>
    </dgm:pt>
    <dgm:pt modelId="{01613E6E-2ED8-46E7-A521-20B15D4C5B69}" type="pres">
      <dgm:prSet presAssocID="{1FE8F693-5080-4346-8329-208638C76AD9}" presName="compNode" presStyleCnt="0"/>
      <dgm:spPr/>
    </dgm:pt>
    <dgm:pt modelId="{7D183C56-66CA-4A9C-8FA3-1BDD3E815432}" type="pres">
      <dgm:prSet presAssocID="{1FE8F693-5080-4346-8329-208638C76AD9}" presName="node" presStyleLbl="node1" presStyleIdx="2" presStyleCnt="3" custScaleX="153008" custScaleY="125745" custLinFactNeighborX="-1421" custLinFactNeighborY="-5557">
        <dgm:presLayoutVars>
          <dgm:bulletEnabled val="1"/>
        </dgm:presLayoutVars>
      </dgm:prSet>
      <dgm:spPr/>
      <dgm:t>
        <a:bodyPr/>
        <a:lstStyle/>
        <a:p>
          <a:endParaRPr lang="en-US"/>
        </a:p>
      </dgm:t>
    </dgm:pt>
    <dgm:pt modelId="{BDAAFB3E-73C4-4D8D-9D2F-C1CB998426DB}" type="pres">
      <dgm:prSet presAssocID="{1FE8F693-5080-4346-8329-208638C76AD9}" presName="invisiNode" presStyleLbl="node1" presStyleIdx="2" presStyleCnt="3"/>
      <dgm:spPr/>
    </dgm:pt>
    <dgm:pt modelId="{48BE870A-3111-43F2-A9FA-AC870CC625D2}" type="pres">
      <dgm:prSet presAssocID="{1FE8F693-5080-4346-8329-208638C76AD9}" presName="imagNode" presStyleLbl="fgImgPlace1" presStyleIdx="2" presStyleCnt="3" custScaleX="112441" custScaleY="76727" custLinFactNeighborX="-3032" custLinFactNeighborY="-11913"/>
      <dgm:spPr>
        <a:blipFill>
          <a:blip xmlns:r="http://schemas.openxmlformats.org/officeDocument/2006/relationships" r:embed="rId3">
            <a:extLst>
              <a:ext uri="{28A0092B-C50C-407E-A947-70E740481C1C}">
                <a14:useLocalDpi xmlns:a14="http://schemas.microsoft.com/office/drawing/2010/main" val="0"/>
              </a:ext>
            </a:extLst>
          </a:blip>
          <a:srcRect/>
          <a:stretch>
            <a:fillRect t="-62000" b="-62000"/>
          </a:stretch>
        </a:blipFill>
      </dgm:spPr>
    </dgm:pt>
  </dgm:ptLst>
  <dgm:cxnLst>
    <dgm:cxn modelId="{4ACA25CA-0E90-46D7-B5BB-795D5E017075}" type="presOf" srcId="{D35DD6D7-3463-423D-8B7F-813E09E4FED6}" destId="{FFC5F7C4-78BA-4048-BF85-35342ED0D2C2}" srcOrd="0" destOrd="8" presId="urn:microsoft.com/office/officeart/2005/8/layout/pList2#1"/>
    <dgm:cxn modelId="{1B3B8FE2-334A-4AE6-8A1C-7389FECEE0BC}" type="presOf" srcId="{E275675F-2421-40BD-85BC-A6CACA09438E}" destId="{7D183C56-66CA-4A9C-8FA3-1BDD3E815432}" srcOrd="0" destOrd="5" presId="urn:microsoft.com/office/officeart/2005/8/layout/pList2#1"/>
    <dgm:cxn modelId="{2FAA793F-072F-473A-8ED2-154F6CCCDCEB}" type="presOf" srcId="{8E27C78A-B358-4446-AFAD-C86624E46FA3}" destId="{FFC5F7C4-78BA-4048-BF85-35342ED0D2C2}" srcOrd="0" destOrd="6" presId="urn:microsoft.com/office/officeart/2005/8/layout/pList2#1"/>
    <dgm:cxn modelId="{2374A1E0-1E84-49AB-935F-3EE30B4F955C}" type="presOf" srcId="{E27E8D1A-A83D-40EC-92AE-95D43741A187}" destId="{7D183C56-66CA-4A9C-8FA3-1BDD3E815432}" srcOrd="0" destOrd="6" presId="urn:microsoft.com/office/officeart/2005/8/layout/pList2#1"/>
    <dgm:cxn modelId="{934B0F88-56FB-49DB-BB6D-CE208DC75F9A}" type="presOf" srcId="{FAF2FAD1-92EB-4D3C-B7A2-1C463C84A0F1}" destId="{E9A047CD-919D-4A46-93F1-2671138A518B}" srcOrd="0" destOrd="6" presId="urn:microsoft.com/office/officeart/2005/8/layout/pList2#1"/>
    <dgm:cxn modelId="{F00A1737-0C64-4A31-B111-151D51F180DC}" type="presOf" srcId="{03DC25D6-932F-4034-8A01-A60FE2BCA2CA}" destId="{7D183C56-66CA-4A9C-8FA3-1BDD3E815432}" srcOrd="0" destOrd="4" presId="urn:microsoft.com/office/officeart/2005/8/layout/pList2#1"/>
    <dgm:cxn modelId="{C88A11E9-D8F0-4359-8BB8-07E8C34F5D03}" srcId="{7231C53F-067A-4A70-AADD-66396C740A8A}" destId="{89744367-F0BA-42BC-BCC9-902D715FA69A}" srcOrd="0" destOrd="0" parTransId="{B16C9F78-2E77-4A39-88F1-B0F99EB8CC7D}" sibTransId="{03E7427C-12DA-4A83-8A43-FFED06A117E3}"/>
    <dgm:cxn modelId="{6C797AE6-1E52-42D8-AA2C-4F2E1E0BCD26}" type="presOf" srcId="{113D1FD4-D66E-419C-8F03-0E6EAA61FA1B}" destId="{E9A047CD-919D-4A46-93F1-2671138A518B}" srcOrd="0" destOrd="5" presId="urn:microsoft.com/office/officeart/2005/8/layout/pList2#1"/>
    <dgm:cxn modelId="{4F05FC9A-0EB5-4BC7-8145-7F6213C50334}" srcId="{2D0316BE-73FB-4E96-B626-40D98EDAAA62}" destId="{941452AC-C8B8-4936-9277-4B3E143A8E57}" srcOrd="4" destOrd="0" parTransId="{C257AAE7-4279-4BB3-8C84-0489CAEDD2FA}" sibTransId="{81372F39-C6E1-47EF-83A9-D565E87EC101}"/>
    <dgm:cxn modelId="{72EA5EC0-8D43-4153-B2EB-A4B6F553664A}" srcId="{1FE8F693-5080-4346-8329-208638C76AD9}" destId="{E275675F-2421-40BD-85BC-A6CACA09438E}" srcOrd="4" destOrd="0" parTransId="{13A1C841-EAC2-47CC-974B-111BDCCC0E18}" sibTransId="{FF840099-1EB9-48BE-B90F-F782A5D938D2}"/>
    <dgm:cxn modelId="{32E489E7-F390-4FE4-8E02-26FE85591E4A}" srcId="{2D0316BE-73FB-4E96-B626-40D98EDAAA62}" destId="{BC3E02F7-4EB8-4059-B576-935FD66C78A7}" srcOrd="1" destOrd="0" parTransId="{63943C3D-DF48-4902-9FEF-FCD2E8F0E356}" sibTransId="{B3630A68-38DC-45A9-B524-9CFFCEAB73DD}"/>
    <dgm:cxn modelId="{99601825-7097-452C-9CCD-E05032159CAC}" srcId="{1FE8F693-5080-4346-8329-208638C76AD9}" destId="{A3445B06-E0FA-4568-9D17-DBFC7B6D9393}" srcOrd="2" destOrd="0" parTransId="{164919A7-51A0-4ACD-B4FE-57DCE78E38BB}" sibTransId="{F89C266A-7BBD-48B4-9F76-465E7174F52E}"/>
    <dgm:cxn modelId="{A4675F3E-30C3-4218-89AD-CEF276813CED}" type="presOf" srcId="{BC3E02F7-4EB8-4059-B576-935FD66C78A7}" destId="{FFC5F7C4-78BA-4048-BF85-35342ED0D2C2}" srcOrd="0" destOrd="2" presId="urn:microsoft.com/office/officeart/2005/8/layout/pList2#1"/>
    <dgm:cxn modelId="{18D79B7F-AEFD-47C3-8C7E-306DDBC9C1CE}" srcId="{89744367-F0BA-42BC-BCC9-902D715FA69A}" destId="{78A17E1F-B079-4A8D-8C04-2D95C4F1E821}" srcOrd="0" destOrd="0" parTransId="{3740AC4A-2909-42B1-82F0-97207195E8AF}" sibTransId="{E5ABCEC2-FB0A-4ED1-99C1-26AA453397B2}"/>
    <dgm:cxn modelId="{79CB51EA-BC65-4BD9-918E-39CBB52A356B}" type="presOf" srcId="{56E84DB6-F8AB-42A8-A716-4D729F2901E5}" destId="{E9A047CD-919D-4A46-93F1-2671138A518B}" srcOrd="0" destOrd="3" presId="urn:microsoft.com/office/officeart/2005/8/layout/pList2#1"/>
    <dgm:cxn modelId="{97591B31-1A25-43B7-8F94-EF59F8D4574C}" srcId="{89744367-F0BA-42BC-BCC9-902D715FA69A}" destId="{FAF2FAD1-92EB-4D3C-B7A2-1C463C84A0F1}" srcOrd="5" destOrd="0" parTransId="{4C13904D-05D0-4BC4-96EC-C2C77B43C425}" sibTransId="{B4C8976F-DC68-44EF-9E56-B4D819E3C1EF}"/>
    <dgm:cxn modelId="{01A41787-1654-47BB-ABE8-09FAC3B60B55}" srcId="{2D0316BE-73FB-4E96-B626-40D98EDAAA62}" destId="{8E27C78A-B358-4446-AFAD-C86624E46FA3}" srcOrd="5" destOrd="0" parTransId="{55C5BF80-560C-4CCE-8403-B5A5FD5A9959}" sibTransId="{5C426B60-76A3-4CDA-9684-96582FF87BE5}"/>
    <dgm:cxn modelId="{ECE9449A-D2A5-43F8-ACF9-BD1FA1BDB8E6}" srcId="{89744367-F0BA-42BC-BCC9-902D715FA69A}" destId="{56E84DB6-F8AB-42A8-A716-4D729F2901E5}" srcOrd="2" destOrd="0" parTransId="{ACC5FF30-BFC5-46C3-9F85-6C30FA7E70EC}" sibTransId="{7C678373-6606-4A3C-8CF6-DEDB1E9543F9}"/>
    <dgm:cxn modelId="{EB3242AA-E363-47B6-88F3-0CA3A0755050}" type="presOf" srcId="{1D93A482-5670-4F1F-8190-AF33F968EEC9}" destId="{D04F8ED3-0AEE-4321-B68A-7251D60572F8}" srcOrd="0" destOrd="0" presId="urn:microsoft.com/office/officeart/2005/8/layout/pList2#1"/>
    <dgm:cxn modelId="{B6EEC619-5085-4225-83AA-34A9A984C26C}" srcId="{89744367-F0BA-42BC-BCC9-902D715FA69A}" destId="{2D9EFA38-551E-4A48-825F-CF64F710CA76}" srcOrd="3" destOrd="0" parTransId="{EED74ACB-11E8-4B6B-8D31-D043D2C9CC5F}" sibTransId="{56854ADF-0C22-4B5C-AB79-14FD9C205DCA}"/>
    <dgm:cxn modelId="{F48F9A7F-F064-4EF5-B82C-263ECECE1DAA}" srcId="{2D0316BE-73FB-4E96-B626-40D98EDAAA62}" destId="{D35DD6D7-3463-423D-8B7F-813E09E4FED6}" srcOrd="7" destOrd="0" parTransId="{8CF7509E-4C20-4CB6-88D7-982FC02D7FBB}" sibTransId="{0F7EC2A6-FCFE-41E4-89C9-340FE6CD7B1D}"/>
    <dgm:cxn modelId="{6E8DA1A2-E3E0-42C9-9444-DE3E1AECA287}" type="presOf" srcId="{78A17E1F-B079-4A8D-8C04-2D95C4F1E821}" destId="{E9A047CD-919D-4A46-93F1-2671138A518B}" srcOrd="0" destOrd="1" presId="urn:microsoft.com/office/officeart/2005/8/layout/pList2#1"/>
    <dgm:cxn modelId="{A1212B29-58B5-4B69-AA2B-24D4B66ED4C9}" type="presOf" srcId="{2DC0B6BB-C23A-47F0-8E36-24A79242AA31}" destId="{FFC5F7C4-78BA-4048-BF85-35342ED0D2C2}" srcOrd="0" destOrd="7" presId="urn:microsoft.com/office/officeart/2005/8/layout/pList2#1"/>
    <dgm:cxn modelId="{DBDD9AAF-881D-40F8-B8D9-2D10BD372FC0}" type="presOf" srcId="{2D0316BE-73FB-4E96-B626-40D98EDAAA62}" destId="{FFC5F7C4-78BA-4048-BF85-35342ED0D2C2}" srcOrd="0" destOrd="0" presId="urn:microsoft.com/office/officeart/2005/8/layout/pList2#1"/>
    <dgm:cxn modelId="{9ED51C09-BF83-4172-92D8-0A4418272B69}" srcId="{7231C53F-067A-4A70-AADD-66396C740A8A}" destId="{2D0316BE-73FB-4E96-B626-40D98EDAAA62}" srcOrd="1" destOrd="0" parTransId="{7A1EAA6B-21F6-4474-9311-D8F092466E34}" sibTransId="{1D93A482-5670-4F1F-8190-AF33F968EEC9}"/>
    <dgm:cxn modelId="{E6F11115-7B9B-4225-8A74-AFF4D8970A9D}" type="presOf" srcId="{9148EF08-CD5A-4872-82CC-4918BF429CDD}" destId="{E9A047CD-919D-4A46-93F1-2671138A518B}" srcOrd="0" destOrd="2" presId="urn:microsoft.com/office/officeart/2005/8/layout/pList2#1"/>
    <dgm:cxn modelId="{98EE77B5-EDE7-4E94-8536-E62BB1369C8A}" srcId="{89744367-F0BA-42BC-BCC9-902D715FA69A}" destId="{964315E5-1190-4368-87E3-F5618077C85D}" srcOrd="6" destOrd="0" parTransId="{78A78F2A-3FE8-4A70-B596-19EC043BB3D4}" sibTransId="{E72A75FA-8B44-46DD-B80D-F9B3C15E0D55}"/>
    <dgm:cxn modelId="{41EF95F1-24D1-40B1-A1A8-C7D33EF9CA41}" type="presOf" srcId="{3C2B40C4-D936-4CE8-AA27-CC4E87D5C896}" destId="{FFC5F7C4-78BA-4048-BF85-35342ED0D2C2}" srcOrd="0" destOrd="1" presId="urn:microsoft.com/office/officeart/2005/8/layout/pList2#1"/>
    <dgm:cxn modelId="{CE8FBCAF-E345-4E69-A63D-4F09A9803F27}" type="presOf" srcId="{9BEC08D6-B8CB-4C94-9BBE-EEAC803D13A0}" destId="{FFC5F7C4-78BA-4048-BF85-35342ED0D2C2}" srcOrd="0" destOrd="4" presId="urn:microsoft.com/office/officeart/2005/8/layout/pList2#1"/>
    <dgm:cxn modelId="{5D57722B-0AD2-4B64-A557-9EE8648439A0}" type="presOf" srcId="{03E7427C-12DA-4A83-8A43-FFED06A117E3}" destId="{9C08D8D7-55B5-4E12-A0CF-66DC34363699}" srcOrd="0" destOrd="0" presId="urn:microsoft.com/office/officeart/2005/8/layout/pList2#1"/>
    <dgm:cxn modelId="{CC41E450-2618-4E58-BE5B-C001A2FC8FD2}" srcId="{89744367-F0BA-42BC-BCC9-902D715FA69A}" destId="{113D1FD4-D66E-419C-8F03-0E6EAA61FA1B}" srcOrd="4" destOrd="0" parTransId="{8C733711-9426-4453-984C-931EA02AEA27}" sibTransId="{BD49C57B-943B-4A28-AB34-C13415364C99}"/>
    <dgm:cxn modelId="{A39EB347-74CC-414A-ADFA-562DBB72C7F2}" type="presOf" srcId="{A5AB6CFB-EFE6-4095-A183-20D411373D10}" destId="{7D183C56-66CA-4A9C-8FA3-1BDD3E815432}" srcOrd="0" destOrd="2" presId="urn:microsoft.com/office/officeart/2005/8/layout/pList2#1"/>
    <dgm:cxn modelId="{0C919EFD-526C-41D5-B13A-B39746BFA678}" srcId="{1FE8F693-5080-4346-8329-208638C76AD9}" destId="{8FFDE30E-BC63-4189-876C-04612D94392C}" srcOrd="0" destOrd="0" parTransId="{44CB29B5-7980-4126-9292-809B1A7E65B4}" sibTransId="{29D108D9-5D63-4F58-AB58-400A2F7D385A}"/>
    <dgm:cxn modelId="{C319F308-EC59-48D2-909B-8DE1FB311B09}" srcId="{1FE8F693-5080-4346-8329-208638C76AD9}" destId="{A5AB6CFB-EFE6-4095-A183-20D411373D10}" srcOrd="1" destOrd="0" parTransId="{11D1B98F-0FA1-44D6-83A5-58DA2DEBB59A}" sibTransId="{BD06B0A2-824F-4C80-83E6-835F1E438B22}"/>
    <dgm:cxn modelId="{DC99DF9B-B238-480C-8243-BE20F4004963}" type="presOf" srcId="{8FFDE30E-BC63-4189-876C-04612D94392C}" destId="{7D183C56-66CA-4A9C-8FA3-1BDD3E815432}" srcOrd="0" destOrd="1" presId="urn:microsoft.com/office/officeart/2005/8/layout/pList2#1"/>
    <dgm:cxn modelId="{0E9B35CE-FBC2-474A-8CA9-E55680BADAA9}" type="presOf" srcId="{89744367-F0BA-42BC-BCC9-902D715FA69A}" destId="{E9A047CD-919D-4A46-93F1-2671138A518B}" srcOrd="0" destOrd="0" presId="urn:microsoft.com/office/officeart/2005/8/layout/pList2#1"/>
    <dgm:cxn modelId="{1FCDBA99-3247-4D59-916D-A2E054ABC081}" type="presOf" srcId="{1FE8F693-5080-4346-8329-208638C76AD9}" destId="{7D183C56-66CA-4A9C-8FA3-1BDD3E815432}" srcOrd="0" destOrd="0" presId="urn:microsoft.com/office/officeart/2005/8/layout/pList2#1"/>
    <dgm:cxn modelId="{FF60926A-F25B-4734-BD80-EC0243CAAD0E}" srcId="{2D0316BE-73FB-4E96-B626-40D98EDAAA62}" destId="{3C2B40C4-D936-4CE8-AA27-CC4E87D5C896}" srcOrd="0" destOrd="0" parTransId="{350BDA3B-A930-4DC7-87F9-F856FED9B0DD}" sibTransId="{266A2A66-C95F-44C0-9A2A-FEA16A272F7C}"/>
    <dgm:cxn modelId="{469DFE04-89EA-436F-8686-B753151FCCCB}" srcId="{2D0316BE-73FB-4E96-B626-40D98EDAAA62}" destId="{9BEC08D6-B8CB-4C94-9BBE-EEAC803D13A0}" srcOrd="3" destOrd="0" parTransId="{21845DAC-702F-401B-BF4D-3D3C78A53113}" sibTransId="{83AB879D-5C8A-452D-A5C2-7D14AC34138F}"/>
    <dgm:cxn modelId="{97E654D4-BA75-4EDA-B4F1-38E3B4D52C75}" type="presOf" srcId="{7231C53F-067A-4A70-AADD-66396C740A8A}" destId="{39772F3C-1925-4434-BAAA-938C7CB069E5}" srcOrd="0" destOrd="0" presId="urn:microsoft.com/office/officeart/2005/8/layout/pList2#1"/>
    <dgm:cxn modelId="{2317FCFD-12D7-457A-A54C-D416C76FE0F2}" type="presOf" srcId="{A3445B06-E0FA-4568-9D17-DBFC7B6D9393}" destId="{7D183C56-66CA-4A9C-8FA3-1BDD3E815432}" srcOrd="0" destOrd="3" presId="urn:microsoft.com/office/officeart/2005/8/layout/pList2#1"/>
    <dgm:cxn modelId="{5E7AB5C8-B358-4A04-BD58-7F3AA2DA667A}" srcId="{2D0316BE-73FB-4E96-B626-40D98EDAAA62}" destId="{FA000575-14C6-4581-9DAD-DAFC5A7D1B7F}" srcOrd="2" destOrd="0" parTransId="{8FC431C5-B6F0-4AAE-8A44-E68229191ED6}" sibTransId="{5ABFF40A-7E91-4289-AD77-772D5644AF8E}"/>
    <dgm:cxn modelId="{FE31739C-0129-4176-B5BB-4E49E221ED19}" type="presOf" srcId="{2D9EFA38-551E-4A48-825F-CF64F710CA76}" destId="{E9A047CD-919D-4A46-93F1-2671138A518B}" srcOrd="0" destOrd="4" presId="urn:microsoft.com/office/officeart/2005/8/layout/pList2#1"/>
    <dgm:cxn modelId="{9F5C8896-2375-4D30-A2E9-CF85CBC5595E}" type="presOf" srcId="{941452AC-C8B8-4936-9277-4B3E143A8E57}" destId="{FFC5F7C4-78BA-4048-BF85-35342ED0D2C2}" srcOrd="0" destOrd="5" presId="urn:microsoft.com/office/officeart/2005/8/layout/pList2#1"/>
    <dgm:cxn modelId="{9D7FD42A-4622-4C93-AAEA-B4C6D9ABE725}" srcId="{1FE8F693-5080-4346-8329-208638C76AD9}" destId="{03DC25D6-932F-4034-8A01-A60FE2BCA2CA}" srcOrd="3" destOrd="0" parTransId="{CF4D59E7-36C3-4775-8797-A654E908EF7F}" sibTransId="{82B685BA-018A-42F3-8C34-03511BA69769}"/>
    <dgm:cxn modelId="{1D2B5049-85C4-4773-8B11-D1272A54F959}" srcId="{2D0316BE-73FB-4E96-B626-40D98EDAAA62}" destId="{2DC0B6BB-C23A-47F0-8E36-24A79242AA31}" srcOrd="6" destOrd="0" parTransId="{86E7DCC4-4230-475E-8E28-B79C5B287E84}" sibTransId="{6F222F07-0CCD-427D-BFE7-DCB728E28B2B}"/>
    <dgm:cxn modelId="{732D6864-BDA0-4724-95A5-FC328D0F88F9}" type="presOf" srcId="{FA000575-14C6-4581-9DAD-DAFC5A7D1B7F}" destId="{FFC5F7C4-78BA-4048-BF85-35342ED0D2C2}" srcOrd="0" destOrd="3" presId="urn:microsoft.com/office/officeart/2005/8/layout/pList2#1"/>
    <dgm:cxn modelId="{A5191CCF-45D0-4999-B247-A881B0A51617}" srcId="{7231C53F-067A-4A70-AADD-66396C740A8A}" destId="{1FE8F693-5080-4346-8329-208638C76AD9}" srcOrd="2" destOrd="0" parTransId="{9846DE95-5073-4DA1-A738-959D81CC1287}" sibTransId="{06E7A01C-0DC1-4923-BEEC-829CBC4AF6E7}"/>
    <dgm:cxn modelId="{693C2D67-5ACD-4CE9-9F1A-C726FB665095}" srcId="{1FE8F693-5080-4346-8329-208638C76AD9}" destId="{E27E8D1A-A83D-40EC-92AE-95D43741A187}" srcOrd="5" destOrd="0" parTransId="{50CF8600-E906-4679-BEC0-E22AC6ABF7DD}" sibTransId="{2AFA0530-22EB-413A-B76D-EBBB23308485}"/>
    <dgm:cxn modelId="{9454FEA9-33A3-4006-9218-3C266CEF14B4}" type="presOf" srcId="{964315E5-1190-4368-87E3-F5618077C85D}" destId="{E9A047CD-919D-4A46-93F1-2671138A518B}" srcOrd="0" destOrd="7" presId="urn:microsoft.com/office/officeart/2005/8/layout/pList2#1"/>
    <dgm:cxn modelId="{BEF6EA2F-B108-41DA-A07F-5A2A43593786}" srcId="{89744367-F0BA-42BC-BCC9-902D715FA69A}" destId="{9148EF08-CD5A-4872-82CC-4918BF429CDD}" srcOrd="1" destOrd="0" parTransId="{32665D88-5C5E-4029-B1E2-442B798EB417}" sibTransId="{0F340B3F-37C4-46B1-914E-F6F5E35FD667}"/>
    <dgm:cxn modelId="{7D047121-1B31-4D0E-BD7A-43A0E6F29E3B}" type="presParOf" srcId="{39772F3C-1925-4434-BAAA-938C7CB069E5}" destId="{7F1C7880-257F-4124-AF8A-5CA5C6C7FAC9}" srcOrd="0" destOrd="0" presId="urn:microsoft.com/office/officeart/2005/8/layout/pList2#1"/>
    <dgm:cxn modelId="{BB62F9A6-BF68-4118-87EC-3D424AC56F44}" type="presParOf" srcId="{39772F3C-1925-4434-BAAA-938C7CB069E5}" destId="{24032488-8CDE-4A66-8775-77EE1DC9258B}" srcOrd="1" destOrd="0" presId="urn:microsoft.com/office/officeart/2005/8/layout/pList2#1"/>
    <dgm:cxn modelId="{383C47CB-620E-40FF-96D9-CCCE40EEC4E5}" type="presParOf" srcId="{24032488-8CDE-4A66-8775-77EE1DC9258B}" destId="{229B81E3-C790-4CED-9F5B-FCDEC4DA1F4A}" srcOrd="0" destOrd="0" presId="urn:microsoft.com/office/officeart/2005/8/layout/pList2#1"/>
    <dgm:cxn modelId="{261E8F02-2BFF-4C8C-A1A5-A594E8D09E2D}" type="presParOf" srcId="{229B81E3-C790-4CED-9F5B-FCDEC4DA1F4A}" destId="{E9A047CD-919D-4A46-93F1-2671138A518B}" srcOrd="0" destOrd="0" presId="urn:microsoft.com/office/officeart/2005/8/layout/pList2#1"/>
    <dgm:cxn modelId="{0FC3F732-6C90-4FB4-9040-70D8D442558A}" type="presParOf" srcId="{229B81E3-C790-4CED-9F5B-FCDEC4DA1F4A}" destId="{95BDFFA9-2EAC-40D7-8F0D-DE4F5D9F7897}" srcOrd="1" destOrd="0" presId="urn:microsoft.com/office/officeart/2005/8/layout/pList2#1"/>
    <dgm:cxn modelId="{20E5FA04-7926-4045-B553-231A76286A08}" type="presParOf" srcId="{229B81E3-C790-4CED-9F5B-FCDEC4DA1F4A}" destId="{531A856F-1C05-47F2-9363-29C4FD2CBEE4}" srcOrd="2" destOrd="0" presId="urn:microsoft.com/office/officeart/2005/8/layout/pList2#1"/>
    <dgm:cxn modelId="{2F49D49F-6CD3-4067-8D9A-4E095BB30F93}" type="presParOf" srcId="{24032488-8CDE-4A66-8775-77EE1DC9258B}" destId="{9C08D8D7-55B5-4E12-A0CF-66DC34363699}" srcOrd="1" destOrd="0" presId="urn:microsoft.com/office/officeart/2005/8/layout/pList2#1"/>
    <dgm:cxn modelId="{EA9EAE39-FF85-4F84-A3FA-2BAAAD81D0E9}" type="presParOf" srcId="{24032488-8CDE-4A66-8775-77EE1DC9258B}" destId="{3F7B2F5D-0DDE-4F59-ADE6-2FC91ECF94D1}" srcOrd="2" destOrd="0" presId="urn:microsoft.com/office/officeart/2005/8/layout/pList2#1"/>
    <dgm:cxn modelId="{FA9F1A2A-AB89-4EA0-978D-D02AA59FF9F2}" type="presParOf" srcId="{3F7B2F5D-0DDE-4F59-ADE6-2FC91ECF94D1}" destId="{FFC5F7C4-78BA-4048-BF85-35342ED0D2C2}" srcOrd="0" destOrd="0" presId="urn:microsoft.com/office/officeart/2005/8/layout/pList2#1"/>
    <dgm:cxn modelId="{8AD401F8-8A6D-495C-8A31-0AC7980888CF}" type="presParOf" srcId="{3F7B2F5D-0DDE-4F59-ADE6-2FC91ECF94D1}" destId="{E3057BAC-87E7-41F4-9BCF-7C07526D1BA3}" srcOrd="1" destOrd="0" presId="urn:microsoft.com/office/officeart/2005/8/layout/pList2#1"/>
    <dgm:cxn modelId="{827F1F30-E494-4DE2-94F9-3CC26DCE3976}" type="presParOf" srcId="{3F7B2F5D-0DDE-4F59-ADE6-2FC91ECF94D1}" destId="{2210EEA4-64E7-4C4E-82E4-3E33D833AF93}" srcOrd="2" destOrd="0" presId="urn:microsoft.com/office/officeart/2005/8/layout/pList2#1"/>
    <dgm:cxn modelId="{43529702-1FA9-48AD-9B79-05D1008CFFED}" type="presParOf" srcId="{24032488-8CDE-4A66-8775-77EE1DC9258B}" destId="{D04F8ED3-0AEE-4321-B68A-7251D60572F8}" srcOrd="3" destOrd="0" presId="urn:microsoft.com/office/officeart/2005/8/layout/pList2#1"/>
    <dgm:cxn modelId="{BCBE1FE7-BCCC-4C8A-A327-86E95424EFDD}" type="presParOf" srcId="{24032488-8CDE-4A66-8775-77EE1DC9258B}" destId="{01613E6E-2ED8-46E7-A521-20B15D4C5B69}" srcOrd="4" destOrd="0" presId="urn:microsoft.com/office/officeart/2005/8/layout/pList2#1"/>
    <dgm:cxn modelId="{C2A2BE25-F792-48A2-960B-99F2E109A751}" type="presParOf" srcId="{01613E6E-2ED8-46E7-A521-20B15D4C5B69}" destId="{7D183C56-66CA-4A9C-8FA3-1BDD3E815432}" srcOrd="0" destOrd="0" presId="urn:microsoft.com/office/officeart/2005/8/layout/pList2#1"/>
    <dgm:cxn modelId="{5A9E882A-FA05-407D-B77C-6BED28B8F16F}" type="presParOf" srcId="{01613E6E-2ED8-46E7-A521-20B15D4C5B69}" destId="{BDAAFB3E-73C4-4D8D-9D2F-C1CB998426DB}" srcOrd="1" destOrd="0" presId="urn:microsoft.com/office/officeart/2005/8/layout/pList2#1"/>
    <dgm:cxn modelId="{EFE96C98-599E-4304-B7F3-73E68B1FB347}" type="presParOf" srcId="{01613E6E-2ED8-46E7-A521-20B15D4C5B69}" destId="{48BE870A-3111-43F2-A9FA-AC870CC625D2}"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1C53F-067A-4A70-AADD-66396C740A8A}" type="doc">
      <dgm:prSet loTypeId="urn:microsoft.com/office/officeart/2005/8/layout/pList2#2" loCatId="list" qsTypeId="urn:microsoft.com/office/officeart/2005/8/quickstyle/simple5" qsCatId="simple" csTypeId="urn:microsoft.com/office/officeart/2005/8/colors/accent6_2" csCatId="accent6" phldr="1"/>
      <dgm:spPr/>
    </dgm:pt>
    <dgm:pt modelId="{89744367-F0BA-42BC-BCC9-902D715FA69A}">
      <dgm:prSet phldrT="[Text]" custT="1"/>
      <dgm:spPr/>
      <dgm:t>
        <a:bodyPr/>
        <a:lstStyle/>
        <a:p>
          <a:pPr>
            <a:lnSpc>
              <a:spcPct val="90000"/>
            </a:lnSpc>
            <a:spcAft>
              <a:spcPts val="0"/>
            </a:spcAft>
          </a:pPr>
          <a:r>
            <a:rPr lang="hi-IN" sz="2400" b="1" dirty="0" smtClean="0"/>
            <a:t>एग्री 82</a:t>
          </a:r>
          <a:endParaRPr lang="en-US" sz="2400" b="1" dirty="0"/>
        </a:p>
      </dgm:t>
    </dgm:pt>
    <dgm:pt modelId="{B16C9F78-2E77-4A39-88F1-B0F99EB8CC7D}" type="parTrans" cxnId="{C88A11E9-D8F0-4359-8BB8-07E8C34F5D03}">
      <dgm:prSet/>
      <dgm:spPr/>
      <dgm:t>
        <a:bodyPr/>
        <a:lstStyle/>
        <a:p>
          <a:endParaRPr lang="en-US"/>
        </a:p>
      </dgm:t>
    </dgm:pt>
    <dgm:pt modelId="{03E7427C-12DA-4A83-8A43-FFED06A117E3}" type="sibTrans" cxnId="{C88A11E9-D8F0-4359-8BB8-07E8C34F5D03}">
      <dgm:prSet/>
      <dgm:spPr/>
      <dgm:t>
        <a:bodyPr/>
        <a:lstStyle/>
        <a:p>
          <a:endParaRPr lang="en-US"/>
        </a:p>
      </dgm:t>
    </dgm:pt>
    <dgm:pt modelId="{2D0316BE-73FB-4E96-B626-40D98EDAAA62}">
      <dgm:prSet phldrT="[Text]" custT="1"/>
      <dgm:spPr/>
      <dgm:t>
        <a:bodyPr/>
        <a:lstStyle/>
        <a:p>
          <a:r>
            <a:rPr lang="hi-IN" sz="2400" b="1" dirty="0" smtClean="0"/>
            <a:t>एग्री ह्यूमिक</a:t>
          </a:r>
          <a:r>
            <a:rPr lang="en-US" sz="2400" b="1" dirty="0" smtClean="0"/>
            <a:t> </a:t>
          </a:r>
          <a:endParaRPr lang="en-US" sz="2400" b="1" dirty="0"/>
        </a:p>
      </dgm:t>
    </dgm:pt>
    <dgm:pt modelId="{7A1EAA6B-21F6-4474-9311-D8F092466E34}" type="parTrans" cxnId="{9ED51C09-BF83-4172-92D8-0A4418272B69}">
      <dgm:prSet/>
      <dgm:spPr/>
      <dgm:t>
        <a:bodyPr/>
        <a:lstStyle/>
        <a:p>
          <a:endParaRPr lang="en-US"/>
        </a:p>
      </dgm:t>
    </dgm:pt>
    <dgm:pt modelId="{1D93A482-5670-4F1F-8190-AF33F968EEC9}" type="sibTrans" cxnId="{9ED51C09-BF83-4172-92D8-0A4418272B69}">
      <dgm:prSet/>
      <dgm:spPr/>
      <dgm:t>
        <a:bodyPr/>
        <a:lstStyle/>
        <a:p>
          <a:endParaRPr lang="en-US"/>
        </a:p>
      </dgm:t>
    </dgm:pt>
    <dgm:pt modelId="{1FE8F693-5080-4346-8329-208638C76AD9}">
      <dgm:prSet phldrT="[Text]" custT="1"/>
      <dgm:spPr/>
      <dgm:t>
        <a:bodyPr/>
        <a:lstStyle/>
        <a:p>
          <a:r>
            <a:rPr lang="hi-IN" sz="2400" b="1" dirty="0" smtClean="0"/>
            <a:t>एग्री मॉस</a:t>
          </a:r>
          <a:endParaRPr lang="en-US" sz="2400" b="1" dirty="0"/>
        </a:p>
      </dgm:t>
    </dgm:pt>
    <dgm:pt modelId="{9846DE95-5073-4DA1-A738-959D81CC1287}" type="parTrans" cxnId="{A5191CCF-45D0-4999-B247-A881B0A51617}">
      <dgm:prSet/>
      <dgm:spPr/>
      <dgm:t>
        <a:bodyPr/>
        <a:lstStyle/>
        <a:p>
          <a:endParaRPr lang="en-US"/>
        </a:p>
      </dgm:t>
    </dgm:pt>
    <dgm:pt modelId="{06E7A01C-0DC1-4923-BEEC-829CBC4AF6E7}" type="sibTrans" cxnId="{A5191CCF-45D0-4999-B247-A881B0A51617}">
      <dgm:prSet/>
      <dgm:spPr/>
      <dgm:t>
        <a:bodyPr/>
        <a:lstStyle/>
        <a:p>
          <a:endParaRPr lang="en-US"/>
        </a:p>
      </dgm:t>
    </dgm:pt>
    <dgm:pt modelId="{78A17E1F-B079-4A8D-8C04-2D95C4F1E821}">
      <dgm:prSet phldrT="[Text]" custT="1"/>
      <dgm:spPr/>
      <dgm:t>
        <a:bodyPr/>
        <a:lstStyle/>
        <a:p>
          <a:pPr>
            <a:lnSpc>
              <a:spcPts val="1700"/>
            </a:lnSpc>
            <a:spcAft>
              <a:spcPct val="15000"/>
            </a:spcAft>
          </a:pPr>
          <a:r>
            <a:rPr lang="hi-IN" sz="1200" dirty="0" smtClean="0"/>
            <a:t>सभी स्‍प्रे– अकार्बनिक और कार्बनिक – के साथ इस्‍तेमाल किया जा सकता है।  </a:t>
          </a:r>
          <a:endParaRPr lang="en-US" sz="1200" dirty="0"/>
        </a:p>
      </dgm:t>
    </dgm:pt>
    <dgm:pt modelId="{3740AC4A-2909-42B1-82F0-97207195E8AF}" type="parTrans" cxnId="{18D79B7F-AEFD-47C3-8C7E-306DDBC9C1CE}">
      <dgm:prSet/>
      <dgm:spPr/>
      <dgm:t>
        <a:bodyPr/>
        <a:lstStyle/>
        <a:p>
          <a:endParaRPr lang="en-US"/>
        </a:p>
      </dgm:t>
    </dgm:pt>
    <dgm:pt modelId="{E5ABCEC2-FB0A-4ED1-99C1-26AA453397B2}" type="sibTrans" cxnId="{18D79B7F-AEFD-47C3-8C7E-306DDBC9C1CE}">
      <dgm:prSet/>
      <dgm:spPr/>
      <dgm:t>
        <a:bodyPr/>
        <a:lstStyle/>
        <a:p>
          <a:endParaRPr lang="en-US"/>
        </a:p>
      </dgm:t>
    </dgm:pt>
    <dgm:pt modelId="{964315E5-1190-4368-87E3-F5618077C85D}">
      <dgm:prSet phldrT="[Text]" custT="1"/>
      <dgm:spPr/>
      <dgm:t>
        <a:bodyPr/>
        <a:lstStyle/>
        <a:p>
          <a:pPr>
            <a:lnSpc>
              <a:spcPct val="90000"/>
            </a:lnSpc>
            <a:spcAft>
              <a:spcPct val="15000"/>
            </a:spcAft>
          </a:pPr>
          <a:endParaRPr lang="en-US" sz="1200" dirty="0"/>
        </a:p>
      </dgm:t>
    </dgm:pt>
    <dgm:pt modelId="{78A78F2A-3FE8-4A70-B596-19EC043BB3D4}" type="parTrans" cxnId="{98EE77B5-EDE7-4E94-8536-E62BB1369C8A}">
      <dgm:prSet/>
      <dgm:spPr/>
      <dgm:t>
        <a:bodyPr/>
        <a:lstStyle/>
        <a:p>
          <a:endParaRPr lang="en-US"/>
        </a:p>
      </dgm:t>
    </dgm:pt>
    <dgm:pt modelId="{E72A75FA-8B44-46DD-B80D-F9B3C15E0D55}" type="sibTrans" cxnId="{98EE77B5-EDE7-4E94-8536-E62BB1369C8A}">
      <dgm:prSet/>
      <dgm:spPr/>
      <dgm:t>
        <a:bodyPr/>
        <a:lstStyle/>
        <a:p>
          <a:endParaRPr lang="en-US"/>
        </a:p>
      </dgm:t>
    </dgm:pt>
    <dgm:pt modelId="{3C2B40C4-D936-4CE8-AA27-CC4E87D5C896}">
      <dgm:prSet phldrT="[Text]" custT="1"/>
      <dgm:spPr/>
      <dgm:t>
        <a:bodyPr/>
        <a:lstStyle/>
        <a:p>
          <a:r>
            <a:rPr lang="hi-IN" sz="1200" dirty="0" smtClean="0"/>
            <a:t>बीज उपचार</a:t>
          </a:r>
          <a:r>
            <a:rPr lang="en-US" sz="1200" dirty="0" smtClean="0"/>
            <a:t>,</a:t>
          </a:r>
          <a:r>
            <a:rPr lang="hi-IN" sz="1200" dirty="0" smtClean="0"/>
            <a:t> कृषि-कवकनाशी के साथ प्रयोग किया जा सकता है।  </a:t>
          </a:r>
          <a:endParaRPr lang="en-US" sz="1200" b="0" dirty="0"/>
        </a:p>
      </dgm:t>
    </dgm:pt>
    <dgm:pt modelId="{350BDA3B-A930-4DC7-87F9-F856FED9B0DD}" type="parTrans" cxnId="{FF60926A-F25B-4734-BD80-EC0243CAAD0E}">
      <dgm:prSet/>
      <dgm:spPr/>
      <dgm:t>
        <a:bodyPr/>
        <a:lstStyle/>
        <a:p>
          <a:endParaRPr lang="en-US"/>
        </a:p>
      </dgm:t>
    </dgm:pt>
    <dgm:pt modelId="{266A2A66-C95F-44C0-9A2A-FEA16A272F7C}" type="sibTrans" cxnId="{FF60926A-F25B-4734-BD80-EC0243CAAD0E}">
      <dgm:prSet/>
      <dgm:spPr/>
      <dgm:t>
        <a:bodyPr/>
        <a:lstStyle/>
        <a:p>
          <a:endParaRPr lang="en-US"/>
        </a:p>
      </dgm:t>
    </dgm:pt>
    <dgm:pt modelId="{8E27C78A-B358-4446-AFAD-C86624E46FA3}">
      <dgm:prSet phldrT="[Text]" custT="1"/>
      <dgm:spPr/>
      <dgm:t>
        <a:bodyPr/>
        <a:lstStyle/>
        <a:p>
          <a:endParaRPr lang="en-US" sz="1200" dirty="0"/>
        </a:p>
      </dgm:t>
    </dgm:pt>
    <dgm:pt modelId="{55C5BF80-560C-4CCE-8403-B5A5FD5A9959}" type="parTrans" cxnId="{01A41787-1654-47BB-ABE8-09FAC3B60B55}">
      <dgm:prSet/>
      <dgm:spPr/>
      <dgm:t>
        <a:bodyPr/>
        <a:lstStyle/>
        <a:p>
          <a:endParaRPr lang="en-US"/>
        </a:p>
      </dgm:t>
    </dgm:pt>
    <dgm:pt modelId="{5C426B60-76A3-4CDA-9684-96582FF87BE5}" type="sibTrans" cxnId="{01A41787-1654-47BB-ABE8-09FAC3B60B55}">
      <dgm:prSet/>
      <dgm:spPr/>
      <dgm:t>
        <a:bodyPr/>
        <a:lstStyle/>
        <a:p>
          <a:endParaRPr lang="en-US"/>
        </a:p>
      </dgm:t>
    </dgm:pt>
    <dgm:pt modelId="{2DC0B6BB-C23A-47F0-8E36-24A79242AA31}">
      <dgm:prSet phldrT="[Text]" custT="1"/>
      <dgm:spPr/>
      <dgm:t>
        <a:bodyPr/>
        <a:lstStyle/>
        <a:p>
          <a:endParaRPr lang="en-US" sz="1200" dirty="0"/>
        </a:p>
      </dgm:t>
    </dgm:pt>
    <dgm:pt modelId="{86E7DCC4-4230-475E-8E28-B79C5B287E84}" type="parTrans" cxnId="{1D2B5049-85C4-4773-8B11-D1272A54F959}">
      <dgm:prSet/>
      <dgm:spPr/>
      <dgm:t>
        <a:bodyPr/>
        <a:lstStyle/>
        <a:p>
          <a:endParaRPr lang="en-US"/>
        </a:p>
      </dgm:t>
    </dgm:pt>
    <dgm:pt modelId="{6F222F07-0CCD-427D-BFE7-DCB728E28B2B}" type="sibTrans" cxnId="{1D2B5049-85C4-4773-8B11-D1272A54F959}">
      <dgm:prSet/>
      <dgm:spPr/>
      <dgm:t>
        <a:bodyPr/>
        <a:lstStyle/>
        <a:p>
          <a:endParaRPr lang="en-US"/>
        </a:p>
      </dgm:t>
    </dgm:pt>
    <dgm:pt modelId="{D35DD6D7-3463-423D-8B7F-813E09E4FED6}">
      <dgm:prSet phldrT="[Text]" custT="1"/>
      <dgm:spPr/>
      <dgm:t>
        <a:bodyPr/>
        <a:lstStyle/>
        <a:p>
          <a:endParaRPr lang="en-US" sz="1200" dirty="0"/>
        </a:p>
      </dgm:t>
    </dgm:pt>
    <dgm:pt modelId="{8CF7509E-4C20-4CB6-88D7-982FC02D7FBB}" type="parTrans" cxnId="{F48F9A7F-F064-4EF5-B82C-263ECECE1DAA}">
      <dgm:prSet/>
      <dgm:spPr/>
      <dgm:t>
        <a:bodyPr/>
        <a:lstStyle/>
        <a:p>
          <a:endParaRPr lang="en-US"/>
        </a:p>
      </dgm:t>
    </dgm:pt>
    <dgm:pt modelId="{0F7EC2A6-FCFE-41E4-89C9-340FE6CD7B1D}" type="sibTrans" cxnId="{F48F9A7F-F064-4EF5-B82C-263ECECE1DAA}">
      <dgm:prSet/>
      <dgm:spPr/>
      <dgm:t>
        <a:bodyPr/>
        <a:lstStyle/>
        <a:p>
          <a:endParaRPr lang="en-US"/>
        </a:p>
      </dgm:t>
    </dgm:pt>
    <dgm:pt modelId="{E27E8D1A-A83D-40EC-92AE-95D43741A187}">
      <dgm:prSet phldrT="[Text]" custT="1"/>
      <dgm:spPr/>
      <dgm:t>
        <a:bodyPr/>
        <a:lstStyle/>
        <a:p>
          <a:r>
            <a:rPr lang="hi-IN" sz="1200" dirty="0" smtClean="0"/>
            <a:t>पुष्‍पीकरण से 20 दिन पहले  </a:t>
          </a:r>
          <a:endParaRPr lang="en-US" sz="1200" dirty="0"/>
        </a:p>
      </dgm:t>
    </dgm:pt>
    <dgm:pt modelId="{50CF8600-E906-4679-BEC0-E22AC6ABF7DD}" type="parTrans" cxnId="{693C2D67-5ACD-4CE9-9F1A-C726FB665095}">
      <dgm:prSet/>
      <dgm:spPr/>
      <dgm:t>
        <a:bodyPr/>
        <a:lstStyle/>
        <a:p>
          <a:endParaRPr lang="en-US"/>
        </a:p>
      </dgm:t>
    </dgm:pt>
    <dgm:pt modelId="{2AFA0530-22EB-413A-B76D-EBBB23308485}" type="sibTrans" cxnId="{693C2D67-5ACD-4CE9-9F1A-C726FB665095}">
      <dgm:prSet/>
      <dgm:spPr/>
      <dgm:t>
        <a:bodyPr/>
        <a:lstStyle/>
        <a:p>
          <a:endParaRPr lang="en-US"/>
        </a:p>
      </dgm:t>
    </dgm:pt>
    <dgm:pt modelId="{941452AC-C8B8-4936-9277-4B3E143A8E57}">
      <dgm:prSet phldrT="[Text]" custT="1"/>
      <dgm:spPr/>
      <dgm:t>
        <a:bodyPr/>
        <a:lstStyle/>
        <a:p>
          <a:endParaRPr lang="en-US" sz="1200" b="1" dirty="0"/>
        </a:p>
      </dgm:t>
    </dgm:pt>
    <dgm:pt modelId="{C257AAE7-4279-4BB3-8C84-0489CAEDD2FA}" type="parTrans" cxnId="{4F05FC9A-0EB5-4BC7-8145-7F6213C50334}">
      <dgm:prSet/>
      <dgm:spPr/>
      <dgm:t>
        <a:bodyPr/>
        <a:lstStyle/>
        <a:p>
          <a:endParaRPr lang="en-US"/>
        </a:p>
      </dgm:t>
    </dgm:pt>
    <dgm:pt modelId="{81372F39-C6E1-47EF-83A9-D565E87EC101}" type="sibTrans" cxnId="{4F05FC9A-0EB5-4BC7-8145-7F6213C50334}">
      <dgm:prSet/>
      <dgm:spPr/>
      <dgm:t>
        <a:bodyPr/>
        <a:lstStyle/>
        <a:p>
          <a:endParaRPr lang="en-US"/>
        </a:p>
      </dgm:t>
    </dgm:pt>
    <dgm:pt modelId="{3732E750-6B32-4515-9BB9-93E55AFF7145}">
      <dgm:prSet phldrT="[Text]" custT="1"/>
      <dgm:spPr/>
      <dgm:t>
        <a:bodyPr/>
        <a:lstStyle/>
        <a:p>
          <a:endParaRPr lang="en-US" sz="1200" b="0" dirty="0"/>
        </a:p>
      </dgm:t>
    </dgm:pt>
    <dgm:pt modelId="{493B7B30-5016-4534-B3A5-FBD8A0555695}" type="parTrans" cxnId="{F4B808E2-7010-4A43-A747-B338199E10F0}">
      <dgm:prSet/>
      <dgm:spPr/>
      <dgm:t>
        <a:bodyPr/>
        <a:lstStyle/>
        <a:p>
          <a:endParaRPr lang="en-US"/>
        </a:p>
      </dgm:t>
    </dgm:pt>
    <dgm:pt modelId="{F9E5EBBB-3DE1-455F-A7DA-AFBA081C814E}" type="sibTrans" cxnId="{F4B808E2-7010-4A43-A747-B338199E10F0}">
      <dgm:prSet/>
      <dgm:spPr/>
      <dgm:t>
        <a:bodyPr/>
        <a:lstStyle/>
        <a:p>
          <a:endParaRPr lang="en-US"/>
        </a:p>
      </dgm:t>
    </dgm:pt>
    <dgm:pt modelId="{90C2641F-7470-4D5A-967E-1F5D1B512D53}">
      <dgm:prSet phldrT="[Text]" custT="1"/>
      <dgm:spPr/>
      <dgm:t>
        <a:bodyPr/>
        <a:lstStyle/>
        <a:p>
          <a:pPr>
            <a:lnSpc>
              <a:spcPct val="90000"/>
            </a:lnSpc>
            <a:spcAft>
              <a:spcPct val="15000"/>
            </a:spcAft>
          </a:pPr>
          <a:endParaRPr lang="en-US" sz="1200" dirty="0"/>
        </a:p>
      </dgm:t>
    </dgm:pt>
    <dgm:pt modelId="{D9947CA2-9AA8-44ED-B1C3-346063C48D6B}" type="parTrans" cxnId="{8715C483-FB1D-4EEA-8F99-36D784615A88}">
      <dgm:prSet/>
      <dgm:spPr/>
      <dgm:t>
        <a:bodyPr/>
        <a:lstStyle/>
        <a:p>
          <a:endParaRPr lang="en-US"/>
        </a:p>
      </dgm:t>
    </dgm:pt>
    <dgm:pt modelId="{FB78832C-AB3C-43F1-8DB8-BFB959D9BFB9}" type="sibTrans" cxnId="{8715C483-FB1D-4EEA-8F99-36D784615A88}">
      <dgm:prSet/>
      <dgm:spPr/>
      <dgm:t>
        <a:bodyPr/>
        <a:lstStyle/>
        <a:p>
          <a:endParaRPr lang="en-US"/>
        </a:p>
      </dgm:t>
    </dgm:pt>
    <dgm:pt modelId="{30E2C9D9-7DC7-40DA-8CEE-D9C3AD85DC90}">
      <dgm:prSet phldrT="[Text]" custT="1"/>
      <dgm:spPr/>
      <dgm:t>
        <a:bodyPr/>
        <a:lstStyle/>
        <a:p>
          <a:endParaRPr lang="en-US" sz="1200" dirty="0"/>
        </a:p>
      </dgm:t>
    </dgm:pt>
    <dgm:pt modelId="{73969626-3F29-4021-B838-05B0518C9A0C}" type="parTrans" cxnId="{1F95AB54-7B2B-4A4E-9FC2-752519F63FF4}">
      <dgm:prSet/>
      <dgm:spPr/>
      <dgm:t>
        <a:bodyPr/>
        <a:lstStyle/>
        <a:p>
          <a:endParaRPr lang="en-US"/>
        </a:p>
      </dgm:t>
    </dgm:pt>
    <dgm:pt modelId="{41C5CEDB-3777-4C98-A73A-5748089D3093}" type="sibTrans" cxnId="{1F95AB54-7B2B-4A4E-9FC2-752519F63FF4}">
      <dgm:prSet/>
      <dgm:spPr/>
      <dgm:t>
        <a:bodyPr/>
        <a:lstStyle/>
        <a:p>
          <a:endParaRPr lang="en-US"/>
        </a:p>
      </dgm:t>
    </dgm:pt>
    <dgm:pt modelId="{C77BFC7D-3AAA-4E94-ADC4-902EACE6BB2A}">
      <dgm:prSet custT="1"/>
      <dgm:spPr/>
      <dgm:t>
        <a:bodyPr/>
        <a:lstStyle/>
        <a:p>
          <a:pPr>
            <a:lnSpc>
              <a:spcPts val="1700"/>
            </a:lnSpc>
            <a:spcAft>
              <a:spcPct val="15000"/>
            </a:spcAft>
          </a:pPr>
          <a:r>
            <a:rPr lang="hi-IN" sz="1200" dirty="0" smtClean="0"/>
            <a:t>यह एक बहुमुखी और बहुआयामी उत्‍पाद है। </a:t>
          </a:r>
          <a:endParaRPr lang="en-US" sz="1200" dirty="0"/>
        </a:p>
      </dgm:t>
    </dgm:pt>
    <dgm:pt modelId="{2954FBA9-B5D0-40DF-BF60-951B9DF4CC9D}" type="parTrans" cxnId="{738BA54E-7A87-452D-9E0C-58B9976214BB}">
      <dgm:prSet/>
      <dgm:spPr/>
      <dgm:t>
        <a:bodyPr/>
        <a:lstStyle/>
        <a:p>
          <a:endParaRPr lang="en-US"/>
        </a:p>
      </dgm:t>
    </dgm:pt>
    <dgm:pt modelId="{BFD76003-D5D2-4B06-A1E4-153E4D37E51F}" type="sibTrans" cxnId="{738BA54E-7A87-452D-9E0C-58B9976214BB}">
      <dgm:prSet/>
      <dgm:spPr/>
      <dgm:t>
        <a:bodyPr/>
        <a:lstStyle/>
        <a:p>
          <a:endParaRPr lang="en-US"/>
        </a:p>
      </dgm:t>
    </dgm:pt>
    <dgm:pt modelId="{2FDE90E4-40C6-419C-BDB2-EBBF058E90E9}">
      <dgm:prSet custT="1"/>
      <dgm:spPr/>
      <dgm:t>
        <a:bodyPr/>
        <a:lstStyle/>
        <a:p>
          <a:pPr>
            <a:lnSpc>
              <a:spcPts val="1700"/>
            </a:lnSpc>
            <a:spcAft>
              <a:spcPct val="15000"/>
            </a:spcAft>
          </a:pPr>
          <a:r>
            <a:rPr lang="hi-IN" sz="1200" dirty="0" smtClean="0"/>
            <a:t>स्‍प्रे को फुहार रूप में बनाता है जो किसी भी पदार्थ को कुशलता से पौधे को उपलब्‍ध कराता है।  </a:t>
          </a:r>
          <a:endParaRPr lang="en-US" sz="1200" dirty="0"/>
        </a:p>
      </dgm:t>
    </dgm:pt>
    <dgm:pt modelId="{92358E02-74B5-4EA1-ACCA-672BFE73DB3E}" type="parTrans" cxnId="{678127CE-47B1-433E-9667-3244E6ED7F8F}">
      <dgm:prSet/>
      <dgm:spPr/>
      <dgm:t>
        <a:bodyPr/>
        <a:lstStyle/>
        <a:p>
          <a:endParaRPr lang="en-US"/>
        </a:p>
      </dgm:t>
    </dgm:pt>
    <dgm:pt modelId="{E5D14623-AF68-48B4-8D49-6D099139698F}" type="sibTrans" cxnId="{678127CE-47B1-433E-9667-3244E6ED7F8F}">
      <dgm:prSet/>
      <dgm:spPr/>
      <dgm:t>
        <a:bodyPr/>
        <a:lstStyle/>
        <a:p>
          <a:endParaRPr lang="en-US"/>
        </a:p>
      </dgm:t>
    </dgm:pt>
    <dgm:pt modelId="{2BB259E2-46DE-451E-81E6-D76FF4E9897D}">
      <dgm:prSet custT="1"/>
      <dgm:spPr/>
      <dgm:t>
        <a:bodyPr/>
        <a:lstStyle/>
        <a:p>
          <a:pPr>
            <a:lnSpc>
              <a:spcPts val="1700"/>
            </a:lnSpc>
            <a:spcAft>
              <a:spcPct val="15000"/>
            </a:spcAft>
          </a:pPr>
          <a:r>
            <a:rPr lang="hi-IN" sz="1200" dirty="0" smtClean="0"/>
            <a:t>प्रयुक्‍त किए गए उत्‍पाद की प्रभावकारिता को 80 प्रतिशत तक बढ़ाता है।</a:t>
          </a:r>
          <a:endParaRPr lang="en-US" sz="1200" dirty="0"/>
        </a:p>
      </dgm:t>
    </dgm:pt>
    <dgm:pt modelId="{CB2F1EED-02CF-4AA7-A6ED-E9AA83D0811F}" type="parTrans" cxnId="{D1EEA0E5-6405-4159-960D-A3AD0E7E380C}">
      <dgm:prSet/>
      <dgm:spPr/>
      <dgm:t>
        <a:bodyPr/>
        <a:lstStyle/>
        <a:p>
          <a:endParaRPr lang="en-US"/>
        </a:p>
      </dgm:t>
    </dgm:pt>
    <dgm:pt modelId="{341DD97C-289A-45F6-A524-555053569890}" type="sibTrans" cxnId="{D1EEA0E5-6405-4159-960D-A3AD0E7E380C}">
      <dgm:prSet/>
      <dgm:spPr/>
      <dgm:t>
        <a:bodyPr/>
        <a:lstStyle/>
        <a:p>
          <a:endParaRPr lang="en-US"/>
        </a:p>
      </dgm:t>
    </dgm:pt>
    <dgm:pt modelId="{2763E373-1669-4A0D-A64B-67F908C82B9B}">
      <dgm:prSet custT="1"/>
      <dgm:spPr/>
      <dgm:t>
        <a:bodyPr/>
        <a:lstStyle/>
        <a:p>
          <a:pPr>
            <a:lnSpc>
              <a:spcPts val="1700"/>
            </a:lnSpc>
            <a:spcAft>
              <a:spcPct val="15000"/>
            </a:spcAft>
          </a:pPr>
          <a:r>
            <a:rPr lang="hi-IN" sz="1200" dirty="0" smtClean="0"/>
            <a:t>मृदा उपचार किया जा सकता है</a:t>
          </a:r>
          <a:r>
            <a:rPr lang="en-US" sz="1200" dirty="0" smtClean="0"/>
            <a:t>,</a:t>
          </a:r>
          <a:r>
            <a:rPr lang="hi-IN" sz="1200" dirty="0" smtClean="0"/>
            <a:t> जिससे मिट्टी की जल धारण क्षमता में सुधार होगा।</a:t>
          </a:r>
          <a:endParaRPr lang="en-US" sz="1200" dirty="0"/>
        </a:p>
      </dgm:t>
    </dgm:pt>
    <dgm:pt modelId="{CF1EC4D3-A4EB-4BBB-84DE-D7FC70960072}" type="parTrans" cxnId="{A956FDC5-30DF-46CE-B084-BED5DF7CCD51}">
      <dgm:prSet/>
      <dgm:spPr/>
      <dgm:t>
        <a:bodyPr/>
        <a:lstStyle/>
        <a:p>
          <a:endParaRPr lang="en-US"/>
        </a:p>
      </dgm:t>
    </dgm:pt>
    <dgm:pt modelId="{6F55A094-A560-4762-B486-80CE000F46B2}" type="sibTrans" cxnId="{A956FDC5-30DF-46CE-B084-BED5DF7CCD51}">
      <dgm:prSet/>
      <dgm:spPr/>
      <dgm:t>
        <a:bodyPr/>
        <a:lstStyle/>
        <a:p>
          <a:endParaRPr lang="en-US"/>
        </a:p>
      </dgm:t>
    </dgm:pt>
    <dgm:pt modelId="{278F799E-A701-46E6-9100-AE8E345D8CDE}">
      <dgm:prSet custT="1"/>
      <dgm:spPr/>
      <dgm:t>
        <a:bodyPr/>
        <a:lstStyle/>
        <a:p>
          <a:r>
            <a:rPr lang="hi-IN" sz="1200" smtClean="0"/>
            <a:t>मृदा उपचार किया जा सकता है।  </a:t>
          </a:r>
          <a:endParaRPr lang="en-US" sz="1200"/>
        </a:p>
      </dgm:t>
    </dgm:pt>
    <dgm:pt modelId="{11B19FA0-4D29-4C65-82D4-39BF76EEB42E}" type="parTrans" cxnId="{AB7378CE-56F5-4E86-8310-F54CF6AAA925}">
      <dgm:prSet/>
      <dgm:spPr/>
      <dgm:t>
        <a:bodyPr/>
        <a:lstStyle/>
        <a:p>
          <a:endParaRPr lang="en-US"/>
        </a:p>
      </dgm:t>
    </dgm:pt>
    <dgm:pt modelId="{5EB60C8C-F50B-43A3-BC8F-DBB1FF77F3B6}" type="sibTrans" cxnId="{AB7378CE-56F5-4E86-8310-F54CF6AAA925}">
      <dgm:prSet/>
      <dgm:spPr/>
      <dgm:t>
        <a:bodyPr/>
        <a:lstStyle/>
        <a:p>
          <a:endParaRPr lang="en-US"/>
        </a:p>
      </dgm:t>
    </dgm:pt>
    <dgm:pt modelId="{B82BF71E-B503-4F3B-AE15-4F4D3683ADB6}">
      <dgm:prSet custT="1"/>
      <dgm:spPr/>
      <dgm:t>
        <a:bodyPr/>
        <a:lstStyle/>
        <a:p>
          <a:r>
            <a:rPr lang="hi-IN" sz="1200" smtClean="0"/>
            <a:t>फोलिअर स्‍प्रे किया जा सकता है।  </a:t>
          </a:r>
          <a:endParaRPr lang="en-US" sz="1200"/>
        </a:p>
      </dgm:t>
    </dgm:pt>
    <dgm:pt modelId="{02E9D0EB-5BE4-4ABD-81A4-AA4F27ACD94C}" type="parTrans" cxnId="{89556327-3A83-4377-A3CA-D4E082B90116}">
      <dgm:prSet/>
      <dgm:spPr/>
      <dgm:t>
        <a:bodyPr/>
        <a:lstStyle/>
        <a:p>
          <a:endParaRPr lang="en-US"/>
        </a:p>
      </dgm:t>
    </dgm:pt>
    <dgm:pt modelId="{6453F312-5714-4AE3-A84C-A029D5E86C5B}" type="sibTrans" cxnId="{89556327-3A83-4377-A3CA-D4E082B90116}">
      <dgm:prSet/>
      <dgm:spPr/>
      <dgm:t>
        <a:bodyPr/>
        <a:lstStyle/>
        <a:p>
          <a:endParaRPr lang="en-US"/>
        </a:p>
      </dgm:t>
    </dgm:pt>
    <dgm:pt modelId="{658FFE73-3932-4979-8983-DD9BF8500C08}">
      <dgm:prSet custT="1"/>
      <dgm:spPr/>
      <dgm:t>
        <a:bodyPr/>
        <a:lstStyle/>
        <a:p>
          <a:r>
            <a:rPr lang="hi-IN" sz="1200" dirty="0" smtClean="0"/>
            <a:t>अन्‍य उत्‍पादों के साथ मिश्रण के रूप में इस्‍तेमाल किया जा सकता है।</a:t>
          </a:r>
          <a:endParaRPr lang="en-US" sz="1200" dirty="0"/>
        </a:p>
      </dgm:t>
    </dgm:pt>
    <dgm:pt modelId="{CA867F76-B3BA-4844-8A21-058563CBEE50}" type="parTrans" cxnId="{4FEA4920-AEF7-4698-B15D-0FBC4BE2E91A}">
      <dgm:prSet/>
      <dgm:spPr/>
      <dgm:t>
        <a:bodyPr/>
        <a:lstStyle/>
        <a:p>
          <a:endParaRPr lang="en-US"/>
        </a:p>
      </dgm:t>
    </dgm:pt>
    <dgm:pt modelId="{C3701F98-DC00-46A8-BE2A-7236A732F07C}" type="sibTrans" cxnId="{4FEA4920-AEF7-4698-B15D-0FBC4BE2E91A}">
      <dgm:prSet/>
      <dgm:spPr/>
      <dgm:t>
        <a:bodyPr/>
        <a:lstStyle/>
        <a:p>
          <a:endParaRPr lang="en-US"/>
        </a:p>
      </dgm:t>
    </dgm:pt>
    <dgm:pt modelId="{3D36C686-4B8E-46FA-91BB-BB65A1CE9199}">
      <dgm:prSet custT="1"/>
      <dgm:spPr/>
      <dgm:t>
        <a:bodyPr/>
        <a:lstStyle/>
        <a:p>
          <a:r>
            <a:rPr lang="hi-IN" sz="1200" dirty="0" smtClean="0"/>
            <a:t>पुष्‍पीकरण के 20 दिन बाद या फल स्‍थापना के समय</a:t>
          </a:r>
          <a:endParaRPr lang="en-US" sz="1200" dirty="0"/>
        </a:p>
      </dgm:t>
    </dgm:pt>
    <dgm:pt modelId="{549325F2-40ED-4007-8293-3AF665AF00FE}" type="parTrans" cxnId="{C4232550-A689-4C99-97D6-C1890B24FCBC}">
      <dgm:prSet/>
      <dgm:spPr/>
      <dgm:t>
        <a:bodyPr/>
        <a:lstStyle/>
        <a:p>
          <a:endParaRPr lang="en-US"/>
        </a:p>
      </dgm:t>
    </dgm:pt>
    <dgm:pt modelId="{4B0119FC-13D2-4ECA-BD42-E3EBDF30609F}" type="sibTrans" cxnId="{C4232550-A689-4C99-97D6-C1890B24FCBC}">
      <dgm:prSet/>
      <dgm:spPr/>
      <dgm:t>
        <a:bodyPr/>
        <a:lstStyle/>
        <a:p>
          <a:endParaRPr lang="en-US"/>
        </a:p>
      </dgm:t>
    </dgm:pt>
    <dgm:pt modelId="{39772F3C-1925-4434-BAAA-938C7CB069E5}" type="pres">
      <dgm:prSet presAssocID="{7231C53F-067A-4A70-AADD-66396C740A8A}" presName="Name0" presStyleCnt="0">
        <dgm:presLayoutVars>
          <dgm:dir/>
          <dgm:resizeHandles val="exact"/>
        </dgm:presLayoutVars>
      </dgm:prSet>
      <dgm:spPr/>
    </dgm:pt>
    <dgm:pt modelId="{7F1C7880-257F-4124-AF8A-5CA5C6C7FAC9}" type="pres">
      <dgm:prSet presAssocID="{7231C53F-067A-4A70-AADD-66396C740A8A}" presName="bkgdShp" presStyleLbl="alignAccFollowNode1" presStyleIdx="0" presStyleCnt="1" custScaleY="66949" custLinFactNeighborY="-15312"/>
      <dgm:spPr/>
      <dgm:t>
        <a:bodyPr/>
        <a:lstStyle/>
        <a:p>
          <a:endParaRPr lang="en-US"/>
        </a:p>
      </dgm:t>
    </dgm:pt>
    <dgm:pt modelId="{24032488-8CDE-4A66-8775-77EE1DC9258B}" type="pres">
      <dgm:prSet presAssocID="{7231C53F-067A-4A70-AADD-66396C740A8A}" presName="linComp" presStyleCnt="0"/>
      <dgm:spPr/>
    </dgm:pt>
    <dgm:pt modelId="{229B81E3-C790-4CED-9F5B-FCDEC4DA1F4A}" type="pres">
      <dgm:prSet presAssocID="{89744367-F0BA-42BC-BCC9-902D715FA69A}" presName="compNode" presStyleCnt="0"/>
      <dgm:spPr/>
    </dgm:pt>
    <dgm:pt modelId="{E9A047CD-919D-4A46-93F1-2671138A518B}" type="pres">
      <dgm:prSet presAssocID="{89744367-F0BA-42BC-BCC9-902D715FA69A}" presName="node" presStyleLbl="node1" presStyleIdx="0" presStyleCnt="3" custScaleX="199650" custScaleY="124223" custLinFactNeighborX="2148" custLinFactNeighborY="-6487">
        <dgm:presLayoutVars>
          <dgm:bulletEnabled val="1"/>
        </dgm:presLayoutVars>
      </dgm:prSet>
      <dgm:spPr/>
      <dgm:t>
        <a:bodyPr/>
        <a:lstStyle/>
        <a:p>
          <a:endParaRPr lang="en-US"/>
        </a:p>
      </dgm:t>
    </dgm:pt>
    <dgm:pt modelId="{95BDFFA9-2EAC-40D7-8F0D-DE4F5D9F7897}" type="pres">
      <dgm:prSet presAssocID="{89744367-F0BA-42BC-BCC9-902D715FA69A}" presName="invisiNode" presStyleLbl="node1" presStyleIdx="0" presStyleCnt="3"/>
      <dgm:spPr/>
    </dgm:pt>
    <dgm:pt modelId="{531A856F-1C05-47F2-9363-29C4FD2CBEE4}" type="pres">
      <dgm:prSet presAssocID="{89744367-F0BA-42BC-BCC9-902D715FA69A}" presName="imagNode" presStyleLbl="fgImgPlace1" presStyleIdx="0" presStyleCnt="3" custScaleY="76727" custLinFactNeighborX="0" custLinFactNeighborY="-12236"/>
      <dgm:spPr>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dgm:spPr>
    </dgm:pt>
    <dgm:pt modelId="{9C08D8D7-55B5-4E12-A0CF-66DC34363699}" type="pres">
      <dgm:prSet presAssocID="{03E7427C-12DA-4A83-8A43-FFED06A117E3}" presName="sibTrans" presStyleLbl="sibTrans2D1" presStyleIdx="0" presStyleCnt="0"/>
      <dgm:spPr/>
      <dgm:t>
        <a:bodyPr/>
        <a:lstStyle/>
        <a:p>
          <a:endParaRPr lang="en-US"/>
        </a:p>
      </dgm:t>
    </dgm:pt>
    <dgm:pt modelId="{3F7B2F5D-0DDE-4F59-ADE6-2FC91ECF94D1}" type="pres">
      <dgm:prSet presAssocID="{2D0316BE-73FB-4E96-B626-40D98EDAAA62}" presName="compNode" presStyleCnt="0"/>
      <dgm:spPr/>
    </dgm:pt>
    <dgm:pt modelId="{FFC5F7C4-78BA-4048-BF85-35342ED0D2C2}" type="pres">
      <dgm:prSet presAssocID="{2D0316BE-73FB-4E96-B626-40D98EDAAA62}" presName="node" presStyleLbl="node1" presStyleIdx="1" presStyleCnt="3" custScaleX="145404" custScaleY="125675" custLinFactNeighborX="1611" custLinFactNeighborY="-5554">
        <dgm:presLayoutVars>
          <dgm:bulletEnabled val="1"/>
        </dgm:presLayoutVars>
      </dgm:prSet>
      <dgm:spPr/>
      <dgm:t>
        <a:bodyPr/>
        <a:lstStyle/>
        <a:p>
          <a:endParaRPr lang="en-US"/>
        </a:p>
      </dgm:t>
    </dgm:pt>
    <dgm:pt modelId="{E3057BAC-87E7-41F4-9BCF-7C07526D1BA3}" type="pres">
      <dgm:prSet presAssocID="{2D0316BE-73FB-4E96-B626-40D98EDAAA62}" presName="invisiNode" presStyleLbl="node1" presStyleIdx="1" presStyleCnt="3"/>
      <dgm:spPr/>
    </dgm:pt>
    <dgm:pt modelId="{2210EEA4-64E7-4C4E-82E4-3E33D833AF93}" type="pres">
      <dgm:prSet presAssocID="{2D0316BE-73FB-4E96-B626-40D98EDAAA62}" presName="imagNode" presStyleLbl="fgImgPlace1" presStyleIdx="1" presStyleCnt="3" custScaleX="115081" custScaleY="76727" custLinFactNeighborX="-1072" custLinFactNeighborY="-10075"/>
      <dgm:spPr>
        <a:blipFill>
          <a:blip xmlns:r="http://schemas.openxmlformats.org/officeDocument/2006/relationships" r:embed="rId2">
            <a:extLst>
              <a:ext uri="{28A0092B-C50C-407E-A947-70E740481C1C}">
                <a14:useLocalDpi xmlns:a14="http://schemas.microsoft.com/office/drawing/2010/main" val="0"/>
              </a:ext>
            </a:extLst>
          </a:blip>
          <a:srcRect/>
          <a:stretch>
            <a:fillRect t="-63000" b="-63000"/>
          </a:stretch>
        </a:blipFill>
      </dgm:spPr>
    </dgm:pt>
    <dgm:pt modelId="{D04F8ED3-0AEE-4321-B68A-7251D60572F8}" type="pres">
      <dgm:prSet presAssocID="{1D93A482-5670-4F1F-8190-AF33F968EEC9}" presName="sibTrans" presStyleLbl="sibTrans2D1" presStyleIdx="0" presStyleCnt="0"/>
      <dgm:spPr/>
      <dgm:t>
        <a:bodyPr/>
        <a:lstStyle/>
        <a:p>
          <a:endParaRPr lang="en-US"/>
        </a:p>
      </dgm:t>
    </dgm:pt>
    <dgm:pt modelId="{01613E6E-2ED8-46E7-A521-20B15D4C5B69}" type="pres">
      <dgm:prSet presAssocID="{1FE8F693-5080-4346-8329-208638C76AD9}" presName="compNode" presStyleCnt="0"/>
      <dgm:spPr/>
    </dgm:pt>
    <dgm:pt modelId="{7D183C56-66CA-4A9C-8FA3-1BDD3E815432}" type="pres">
      <dgm:prSet presAssocID="{1FE8F693-5080-4346-8329-208638C76AD9}" presName="node" presStyleLbl="node1" presStyleIdx="2" presStyleCnt="3" custScaleX="166013" custScaleY="125745" custLinFactNeighborX="-1421" custLinFactNeighborY="-5557">
        <dgm:presLayoutVars>
          <dgm:bulletEnabled val="1"/>
        </dgm:presLayoutVars>
      </dgm:prSet>
      <dgm:spPr/>
      <dgm:t>
        <a:bodyPr/>
        <a:lstStyle/>
        <a:p>
          <a:endParaRPr lang="en-US"/>
        </a:p>
      </dgm:t>
    </dgm:pt>
    <dgm:pt modelId="{BDAAFB3E-73C4-4D8D-9D2F-C1CB998426DB}" type="pres">
      <dgm:prSet presAssocID="{1FE8F693-5080-4346-8329-208638C76AD9}" presName="invisiNode" presStyleLbl="node1" presStyleIdx="2" presStyleCnt="3"/>
      <dgm:spPr/>
    </dgm:pt>
    <dgm:pt modelId="{48BE870A-3111-43F2-A9FA-AC870CC625D2}" type="pres">
      <dgm:prSet presAssocID="{1FE8F693-5080-4346-8329-208638C76AD9}" presName="imagNode" presStyleLbl="fgImgPlace1" presStyleIdx="2" presStyleCnt="3" custScaleX="112441" custScaleY="76727" custLinFactNeighborX="-3032" custLinFactNeighborY="-11913"/>
      <dgm:spPr>
        <a:blipFill>
          <a:blip xmlns:r="http://schemas.openxmlformats.org/officeDocument/2006/relationships" r:embed="rId3">
            <a:extLst>
              <a:ext uri="{28A0092B-C50C-407E-A947-70E740481C1C}">
                <a14:useLocalDpi xmlns:a14="http://schemas.microsoft.com/office/drawing/2010/main" val="0"/>
              </a:ext>
            </a:extLst>
          </a:blip>
          <a:srcRect/>
          <a:stretch>
            <a:fillRect t="-62000" b="-62000"/>
          </a:stretch>
        </a:blipFill>
      </dgm:spPr>
    </dgm:pt>
  </dgm:ptLst>
  <dgm:cxnLst>
    <dgm:cxn modelId="{1E18AE95-3800-4179-A1BF-9EF4F2AEABAA}" type="presOf" srcId="{E27E8D1A-A83D-40EC-92AE-95D43741A187}" destId="{7D183C56-66CA-4A9C-8FA3-1BDD3E815432}" srcOrd="0" destOrd="1" presId="urn:microsoft.com/office/officeart/2005/8/layout/pList2#2"/>
    <dgm:cxn modelId="{C7FB69A0-063F-420A-B80F-B5EC88B8B143}" type="presOf" srcId="{964315E5-1190-4368-87E3-F5618077C85D}" destId="{E9A047CD-919D-4A46-93F1-2671138A518B}" srcOrd="0" destOrd="7" presId="urn:microsoft.com/office/officeart/2005/8/layout/pList2#2"/>
    <dgm:cxn modelId="{1D223CFC-794F-4402-801E-A4EECA89DFFF}" type="presOf" srcId="{1FE8F693-5080-4346-8329-208638C76AD9}" destId="{7D183C56-66CA-4A9C-8FA3-1BDD3E815432}" srcOrd="0" destOrd="0" presId="urn:microsoft.com/office/officeart/2005/8/layout/pList2#2"/>
    <dgm:cxn modelId="{89556327-3A83-4377-A3CA-D4E082B90116}" srcId="{2D0316BE-73FB-4E96-B626-40D98EDAAA62}" destId="{B82BF71E-B503-4F3B-AE15-4F4D3683ADB6}" srcOrd="2" destOrd="0" parTransId="{02E9D0EB-5BE4-4ABD-81A4-AA4F27ACD94C}" sibTransId="{6453F312-5714-4AE3-A84C-A029D5E86C5B}"/>
    <dgm:cxn modelId="{693C2D67-5ACD-4CE9-9F1A-C726FB665095}" srcId="{1FE8F693-5080-4346-8329-208638C76AD9}" destId="{E27E8D1A-A83D-40EC-92AE-95D43741A187}" srcOrd="0" destOrd="0" parTransId="{50CF8600-E906-4679-BEC0-E22AC6ABF7DD}" sibTransId="{2AFA0530-22EB-413A-B76D-EBBB23308485}"/>
    <dgm:cxn modelId="{E1B5E730-CB6C-48B3-9581-57CF41E7F09B}" type="presOf" srcId="{941452AC-C8B8-4936-9277-4B3E143A8E57}" destId="{FFC5F7C4-78BA-4048-BF85-35342ED0D2C2}" srcOrd="0" destOrd="6" presId="urn:microsoft.com/office/officeart/2005/8/layout/pList2#2"/>
    <dgm:cxn modelId="{A8443B0D-432A-48A1-AF45-4D4631907B9F}" type="presOf" srcId="{8E27C78A-B358-4446-AFAD-C86624E46FA3}" destId="{FFC5F7C4-78BA-4048-BF85-35342ED0D2C2}" srcOrd="0" destOrd="7" presId="urn:microsoft.com/office/officeart/2005/8/layout/pList2#2"/>
    <dgm:cxn modelId="{973A5D40-EFE3-4BDB-9866-C092CFFED939}" type="presOf" srcId="{2D0316BE-73FB-4E96-B626-40D98EDAAA62}" destId="{FFC5F7C4-78BA-4048-BF85-35342ED0D2C2}" srcOrd="0" destOrd="0" presId="urn:microsoft.com/office/officeart/2005/8/layout/pList2#2"/>
    <dgm:cxn modelId="{4FEA4920-AEF7-4698-B15D-0FBC4BE2E91A}" srcId="{2D0316BE-73FB-4E96-B626-40D98EDAAA62}" destId="{658FFE73-3932-4979-8983-DD9BF8500C08}" srcOrd="3" destOrd="0" parTransId="{CA867F76-B3BA-4844-8A21-058563CBEE50}" sibTransId="{C3701F98-DC00-46A8-BE2A-7236A732F07C}"/>
    <dgm:cxn modelId="{2BE8FDD0-B328-4EC1-90C1-418B49F0B14E}" type="presOf" srcId="{90C2641F-7470-4D5A-967E-1F5D1B512D53}" destId="{E9A047CD-919D-4A46-93F1-2671138A518B}" srcOrd="0" destOrd="6" presId="urn:microsoft.com/office/officeart/2005/8/layout/pList2#2"/>
    <dgm:cxn modelId="{678127CE-47B1-433E-9667-3244E6ED7F8F}" srcId="{89744367-F0BA-42BC-BCC9-902D715FA69A}" destId="{2FDE90E4-40C6-419C-BDB2-EBBF058E90E9}" srcOrd="2" destOrd="0" parTransId="{92358E02-74B5-4EA1-ACCA-672BFE73DB3E}" sibTransId="{E5D14623-AF68-48B4-8D49-6D099139698F}"/>
    <dgm:cxn modelId="{AB7378CE-56F5-4E86-8310-F54CF6AAA925}" srcId="{2D0316BE-73FB-4E96-B626-40D98EDAAA62}" destId="{278F799E-A701-46E6-9100-AE8E345D8CDE}" srcOrd="1" destOrd="0" parTransId="{11B19FA0-4D29-4C65-82D4-39BF76EEB42E}" sibTransId="{5EB60C8C-F50B-43A3-BC8F-DBB1FF77F3B6}"/>
    <dgm:cxn modelId="{C4232550-A689-4C99-97D6-C1890B24FCBC}" srcId="{1FE8F693-5080-4346-8329-208638C76AD9}" destId="{3D36C686-4B8E-46FA-91BB-BB65A1CE9199}" srcOrd="1" destOrd="0" parTransId="{549325F2-40ED-4007-8293-3AF665AF00FE}" sibTransId="{4B0119FC-13D2-4ECA-BD42-E3EBDF30609F}"/>
    <dgm:cxn modelId="{F4B808E2-7010-4A43-A747-B338199E10F0}" srcId="{2D0316BE-73FB-4E96-B626-40D98EDAAA62}" destId="{3732E750-6B32-4515-9BB9-93E55AFF7145}" srcOrd="4" destOrd="0" parTransId="{493B7B30-5016-4534-B3A5-FBD8A0555695}" sibTransId="{F9E5EBBB-3DE1-455F-A7DA-AFBA081C814E}"/>
    <dgm:cxn modelId="{9ED51C09-BF83-4172-92D8-0A4418272B69}" srcId="{7231C53F-067A-4A70-AADD-66396C740A8A}" destId="{2D0316BE-73FB-4E96-B626-40D98EDAAA62}" srcOrd="1" destOrd="0" parTransId="{7A1EAA6B-21F6-4474-9311-D8F092466E34}" sibTransId="{1D93A482-5670-4F1F-8190-AF33F968EEC9}"/>
    <dgm:cxn modelId="{21787984-97CC-4E4E-93D8-C0D39C0211FC}" type="presOf" srcId="{C77BFC7D-3AAA-4E94-ADC4-902EACE6BB2A}" destId="{E9A047CD-919D-4A46-93F1-2671138A518B}" srcOrd="0" destOrd="2" presId="urn:microsoft.com/office/officeart/2005/8/layout/pList2#2"/>
    <dgm:cxn modelId="{1C4CD3A4-5F93-42CC-8336-5D709B0BDF5A}" type="presOf" srcId="{2FDE90E4-40C6-419C-BDB2-EBBF058E90E9}" destId="{E9A047CD-919D-4A46-93F1-2671138A518B}" srcOrd="0" destOrd="3" presId="urn:microsoft.com/office/officeart/2005/8/layout/pList2#2"/>
    <dgm:cxn modelId="{426EBB1C-29C4-4DE2-BBFD-E5AA496EBBCC}" type="presOf" srcId="{2BB259E2-46DE-451E-81E6-D76FF4E9897D}" destId="{E9A047CD-919D-4A46-93F1-2671138A518B}" srcOrd="0" destOrd="4" presId="urn:microsoft.com/office/officeart/2005/8/layout/pList2#2"/>
    <dgm:cxn modelId="{2EF2A215-DB84-4DF6-B18D-F77DCC994B7B}" type="presOf" srcId="{2763E373-1669-4A0D-A64B-67F908C82B9B}" destId="{E9A047CD-919D-4A46-93F1-2671138A518B}" srcOrd="0" destOrd="5" presId="urn:microsoft.com/office/officeart/2005/8/layout/pList2#2"/>
    <dgm:cxn modelId="{FF60926A-F25B-4734-BD80-EC0243CAAD0E}" srcId="{2D0316BE-73FB-4E96-B626-40D98EDAAA62}" destId="{3C2B40C4-D936-4CE8-AA27-CC4E87D5C896}" srcOrd="0" destOrd="0" parTransId="{350BDA3B-A930-4DC7-87F9-F856FED9B0DD}" sibTransId="{266A2A66-C95F-44C0-9A2A-FEA16A272F7C}"/>
    <dgm:cxn modelId="{18D79B7F-AEFD-47C3-8C7E-306DDBC9C1CE}" srcId="{89744367-F0BA-42BC-BCC9-902D715FA69A}" destId="{78A17E1F-B079-4A8D-8C04-2D95C4F1E821}" srcOrd="0" destOrd="0" parTransId="{3740AC4A-2909-42B1-82F0-97207195E8AF}" sibTransId="{E5ABCEC2-FB0A-4ED1-99C1-26AA453397B2}"/>
    <dgm:cxn modelId="{1F95AB54-7B2B-4A4E-9FC2-752519F63FF4}" srcId="{1FE8F693-5080-4346-8329-208638C76AD9}" destId="{30E2C9D9-7DC7-40DA-8CEE-D9C3AD85DC90}" srcOrd="2" destOrd="0" parTransId="{73969626-3F29-4021-B838-05B0518C9A0C}" sibTransId="{41C5CEDB-3777-4C98-A73A-5748089D3093}"/>
    <dgm:cxn modelId="{30B041F1-E508-4B36-BCFA-72A8E6295D7F}" type="presOf" srcId="{3D36C686-4B8E-46FA-91BB-BB65A1CE9199}" destId="{7D183C56-66CA-4A9C-8FA3-1BDD3E815432}" srcOrd="0" destOrd="2" presId="urn:microsoft.com/office/officeart/2005/8/layout/pList2#2"/>
    <dgm:cxn modelId="{F48F9A7F-F064-4EF5-B82C-263ECECE1DAA}" srcId="{2D0316BE-73FB-4E96-B626-40D98EDAAA62}" destId="{D35DD6D7-3463-423D-8B7F-813E09E4FED6}" srcOrd="8" destOrd="0" parTransId="{8CF7509E-4C20-4CB6-88D7-982FC02D7FBB}" sibTransId="{0F7EC2A6-FCFE-41E4-89C9-340FE6CD7B1D}"/>
    <dgm:cxn modelId="{22C32DE1-AC93-4869-953F-4BB345D5846F}" type="presOf" srcId="{89744367-F0BA-42BC-BCC9-902D715FA69A}" destId="{E9A047CD-919D-4A46-93F1-2671138A518B}" srcOrd="0" destOrd="0" presId="urn:microsoft.com/office/officeart/2005/8/layout/pList2#2"/>
    <dgm:cxn modelId="{AA13B31A-223E-44AE-89DB-26ECECA81ACD}" type="presOf" srcId="{2DC0B6BB-C23A-47F0-8E36-24A79242AA31}" destId="{FFC5F7C4-78BA-4048-BF85-35342ED0D2C2}" srcOrd="0" destOrd="8" presId="urn:microsoft.com/office/officeart/2005/8/layout/pList2#2"/>
    <dgm:cxn modelId="{C2E91E8C-603B-45F7-BF8E-08A3371806A3}" type="presOf" srcId="{3C2B40C4-D936-4CE8-AA27-CC4E87D5C896}" destId="{FFC5F7C4-78BA-4048-BF85-35342ED0D2C2}" srcOrd="0" destOrd="1" presId="urn:microsoft.com/office/officeart/2005/8/layout/pList2#2"/>
    <dgm:cxn modelId="{81901BBC-D545-488C-A41A-1A39E766F5E1}" type="presOf" srcId="{03E7427C-12DA-4A83-8A43-FFED06A117E3}" destId="{9C08D8D7-55B5-4E12-A0CF-66DC34363699}" srcOrd="0" destOrd="0" presId="urn:microsoft.com/office/officeart/2005/8/layout/pList2#2"/>
    <dgm:cxn modelId="{09EB0C45-4ECB-421D-960B-583A28F3C549}" type="presOf" srcId="{30E2C9D9-7DC7-40DA-8CEE-D9C3AD85DC90}" destId="{7D183C56-66CA-4A9C-8FA3-1BDD3E815432}" srcOrd="0" destOrd="3" presId="urn:microsoft.com/office/officeart/2005/8/layout/pList2#2"/>
    <dgm:cxn modelId="{4F05FC9A-0EB5-4BC7-8145-7F6213C50334}" srcId="{2D0316BE-73FB-4E96-B626-40D98EDAAA62}" destId="{941452AC-C8B8-4936-9277-4B3E143A8E57}" srcOrd="5" destOrd="0" parTransId="{C257AAE7-4279-4BB3-8C84-0489CAEDD2FA}" sibTransId="{81372F39-C6E1-47EF-83A9-D565E87EC101}"/>
    <dgm:cxn modelId="{97463D17-73A4-4091-9A03-1EA2E14D595E}" type="presOf" srcId="{B82BF71E-B503-4F3B-AE15-4F4D3683ADB6}" destId="{FFC5F7C4-78BA-4048-BF85-35342ED0D2C2}" srcOrd="0" destOrd="3" presId="urn:microsoft.com/office/officeart/2005/8/layout/pList2#2"/>
    <dgm:cxn modelId="{01A41787-1654-47BB-ABE8-09FAC3B60B55}" srcId="{2D0316BE-73FB-4E96-B626-40D98EDAAA62}" destId="{8E27C78A-B358-4446-AFAD-C86624E46FA3}" srcOrd="6" destOrd="0" parTransId="{55C5BF80-560C-4CCE-8403-B5A5FD5A9959}" sibTransId="{5C426B60-76A3-4CDA-9684-96582FF87BE5}"/>
    <dgm:cxn modelId="{0C8684A1-BFDB-4B36-86DA-F53C23F6168C}" type="presOf" srcId="{3732E750-6B32-4515-9BB9-93E55AFF7145}" destId="{FFC5F7C4-78BA-4048-BF85-35342ED0D2C2}" srcOrd="0" destOrd="5" presId="urn:microsoft.com/office/officeart/2005/8/layout/pList2#2"/>
    <dgm:cxn modelId="{A956FDC5-30DF-46CE-B084-BED5DF7CCD51}" srcId="{89744367-F0BA-42BC-BCC9-902D715FA69A}" destId="{2763E373-1669-4A0D-A64B-67F908C82B9B}" srcOrd="4" destOrd="0" parTransId="{CF1EC4D3-A4EB-4BBB-84DE-D7FC70960072}" sibTransId="{6F55A094-A560-4762-B486-80CE000F46B2}"/>
    <dgm:cxn modelId="{A5191CCF-45D0-4999-B247-A881B0A51617}" srcId="{7231C53F-067A-4A70-AADD-66396C740A8A}" destId="{1FE8F693-5080-4346-8329-208638C76AD9}" srcOrd="2" destOrd="0" parTransId="{9846DE95-5073-4DA1-A738-959D81CC1287}" sibTransId="{06E7A01C-0DC1-4923-BEEC-829CBC4AF6E7}"/>
    <dgm:cxn modelId="{8715C483-FB1D-4EEA-8F99-36D784615A88}" srcId="{89744367-F0BA-42BC-BCC9-902D715FA69A}" destId="{90C2641F-7470-4D5A-967E-1F5D1B512D53}" srcOrd="5" destOrd="0" parTransId="{D9947CA2-9AA8-44ED-B1C3-346063C48D6B}" sibTransId="{FB78832C-AB3C-43F1-8DB8-BFB959D9BFB9}"/>
    <dgm:cxn modelId="{C88A11E9-D8F0-4359-8BB8-07E8C34F5D03}" srcId="{7231C53F-067A-4A70-AADD-66396C740A8A}" destId="{89744367-F0BA-42BC-BCC9-902D715FA69A}" srcOrd="0" destOrd="0" parTransId="{B16C9F78-2E77-4A39-88F1-B0F99EB8CC7D}" sibTransId="{03E7427C-12DA-4A83-8A43-FFED06A117E3}"/>
    <dgm:cxn modelId="{725DB433-8E5A-457C-957A-9325FA54FC27}" type="presOf" srcId="{1D93A482-5670-4F1F-8190-AF33F968EEC9}" destId="{D04F8ED3-0AEE-4321-B68A-7251D60572F8}" srcOrd="0" destOrd="0" presId="urn:microsoft.com/office/officeart/2005/8/layout/pList2#2"/>
    <dgm:cxn modelId="{B9C60E82-4EFA-4653-A0FD-31DC2C814AA0}" type="presOf" srcId="{D35DD6D7-3463-423D-8B7F-813E09E4FED6}" destId="{FFC5F7C4-78BA-4048-BF85-35342ED0D2C2}" srcOrd="0" destOrd="9" presId="urn:microsoft.com/office/officeart/2005/8/layout/pList2#2"/>
    <dgm:cxn modelId="{4C757428-0B2A-482B-AFC3-9A2425D8C0FC}" type="presOf" srcId="{278F799E-A701-46E6-9100-AE8E345D8CDE}" destId="{FFC5F7C4-78BA-4048-BF85-35342ED0D2C2}" srcOrd="0" destOrd="2" presId="urn:microsoft.com/office/officeart/2005/8/layout/pList2#2"/>
    <dgm:cxn modelId="{738BA54E-7A87-452D-9E0C-58B9976214BB}" srcId="{89744367-F0BA-42BC-BCC9-902D715FA69A}" destId="{C77BFC7D-3AAA-4E94-ADC4-902EACE6BB2A}" srcOrd="1" destOrd="0" parTransId="{2954FBA9-B5D0-40DF-BF60-951B9DF4CC9D}" sibTransId="{BFD76003-D5D2-4B06-A1E4-153E4D37E51F}"/>
    <dgm:cxn modelId="{98EE77B5-EDE7-4E94-8536-E62BB1369C8A}" srcId="{89744367-F0BA-42BC-BCC9-902D715FA69A}" destId="{964315E5-1190-4368-87E3-F5618077C85D}" srcOrd="6" destOrd="0" parTransId="{78A78F2A-3FE8-4A70-B596-19EC043BB3D4}" sibTransId="{E72A75FA-8B44-46DD-B80D-F9B3C15E0D55}"/>
    <dgm:cxn modelId="{0C5971CB-6467-47E7-AC17-84E52A30F4E8}" type="presOf" srcId="{7231C53F-067A-4A70-AADD-66396C740A8A}" destId="{39772F3C-1925-4434-BAAA-938C7CB069E5}" srcOrd="0" destOrd="0" presId="urn:microsoft.com/office/officeart/2005/8/layout/pList2#2"/>
    <dgm:cxn modelId="{D1EEA0E5-6405-4159-960D-A3AD0E7E380C}" srcId="{89744367-F0BA-42BC-BCC9-902D715FA69A}" destId="{2BB259E2-46DE-451E-81E6-D76FF4E9897D}" srcOrd="3" destOrd="0" parTransId="{CB2F1EED-02CF-4AA7-A6ED-E9AA83D0811F}" sibTransId="{341DD97C-289A-45F6-A524-555053569890}"/>
    <dgm:cxn modelId="{FBC12FE9-4811-49D3-83E2-E0F9F3E670ED}" type="presOf" srcId="{658FFE73-3932-4979-8983-DD9BF8500C08}" destId="{FFC5F7C4-78BA-4048-BF85-35342ED0D2C2}" srcOrd="0" destOrd="4" presId="urn:microsoft.com/office/officeart/2005/8/layout/pList2#2"/>
    <dgm:cxn modelId="{1D2B5049-85C4-4773-8B11-D1272A54F959}" srcId="{2D0316BE-73FB-4E96-B626-40D98EDAAA62}" destId="{2DC0B6BB-C23A-47F0-8E36-24A79242AA31}" srcOrd="7" destOrd="0" parTransId="{86E7DCC4-4230-475E-8E28-B79C5B287E84}" sibTransId="{6F222F07-0CCD-427D-BFE7-DCB728E28B2B}"/>
    <dgm:cxn modelId="{D05BE3C3-93ED-4AEF-B6B4-82B01BA322B2}" type="presOf" srcId="{78A17E1F-B079-4A8D-8C04-2D95C4F1E821}" destId="{E9A047CD-919D-4A46-93F1-2671138A518B}" srcOrd="0" destOrd="1" presId="urn:microsoft.com/office/officeart/2005/8/layout/pList2#2"/>
    <dgm:cxn modelId="{DCFD090A-A633-4A0E-A14E-D9B0A9BFA879}" type="presParOf" srcId="{39772F3C-1925-4434-BAAA-938C7CB069E5}" destId="{7F1C7880-257F-4124-AF8A-5CA5C6C7FAC9}" srcOrd="0" destOrd="0" presId="urn:microsoft.com/office/officeart/2005/8/layout/pList2#2"/>
    <dgm:cxn modelId="{3F8235F5-0B43-4C90-9975-D1CEF354CEC4}" type="presParOf" srcId="{39772F3C-1925-4434-BAAA-938C7CB069E5}" destId="{24032488-8CDE-4A66-8775-77EE1DC9258B}" srcOrd="1" destOrd="0" presId="urn:microsoft.com/office/officeart/2005/8/layout/pList2#2"/>
    <dgm:cxn modelId="{B01345FB-7D70-445C-8A56-B7C14046C1BF}" type="presParOf" srcId="{24032488-8CDE-4A66-8775-77EE1DC9258B}" destId="{229B81E3-C790-4CED-9F5B-FCDEC4DA1F4A}" srcOrd="0" destOrd="0" presId="urn:microsoft.com/office/officeart/2005/8/layout/pList2#2"/>
    <dgm:cxn modelId="{7599E483-3676-4E28-9074-33CC97712D46}" type="presParOf" srcId="{229B81E3-C790-4CED-9F5B-FCDEC4DA1F4A}" destId="{E9A047CD-919D-4A46-93F1-2671138A518B}" srcOrd="0" destOrd="0" presId="urn:microsoft.com/office/officeart/2005/8/layout/pList2#2"/>
    <dgm:cxn modelId="{32416D36-B374-4213-ADD9-F1EC7F5A7CAE}" type="presParOf" srcId="{229B81E3-C790-4CED-9F5B-FCDEC4DA1F4A}" destId="{95BDFFA9-2EAC-40D7-8F0D-DE4F5D9F7897}" srcOrd="1" destOrd="0" presId="urn:microsoft.com/office/officeart/2005/8/layout/pList2#2"/>
    <dgm:cxn modelId="{3BD7878D-AF57-47E9-94BA-CF13EA94973F}" type="presParOf" srcId="{229B81E3-C790-4CED-9F5B-FCDEC4DA1F4A}" destId="{531A856F-1C05-47F2-9363-29C4FD2CBEE4}" srcOrd="2" destOrd="0" presId="urn:microsoft.com/office/officeart/2005/8/layout/pList2#2"/>
    <dgm:cxn modelId="{678A17A3-F1A9-4590-AA17-447CCAE5647F}" type="presParOf" srcId="{24032488-8CDE-4A66-8775-77EE1DC9258B}" destId="{9C08D8D7-55B5-4E12-A0CF-66DC34363699}" srcOrd="1" destOrd="0" presId="urn:microsoft.com/office/officeart/2005/8/layout/pList2#2"/>
    <dgm:cxn modelId="{67683648-9FDF-48AD-8FAE-3AEBE4B963F6}" type="presParOf" srcId="{24032488-8CDE-4A66-8775-77EE1DC9258B}" destId="{3F7B2F5D-0DDE-4F59-ADE6-2FC91ECF94D1}" srcOrd="2" destOrd="0" presId="urn:microsoft.com/office/officeart/2005/8/layout/pList2#2"/>
    <dgm:cxn modelId="{F42F171C-21FD-4D7D-84AA-2AD0E0B925A6}" type="presParOf" srcId="{3F7B2F5D-0DDE-4F59-ADE6-2FC91ECF94D1}" destId="{FFC5F7C4-78BA-4048-BF85-35342ED0D2C2}" srcOrd="0" destOrd="0" presId="urn:microsoft.com/office/officeart/2005/8/layout/pList2#2"/>
    <dgm:cxn modelId="{DF3C022C-7091-443C-B225-68059D9BA9E9}" type="presParOf" srcId="{3F7B2F5D-0DDE-4F59-ADE6-2FC91ECF94D1}" destId="{E3057BAC-87E7-41F4-9BCF-7C07526D1BA3}" srcOrd="1" destOrd="0" presId="urn:microsoft.com/office/officeart/2005/8/layout/pList2#2"/>
    <dgm:cxn modelId="{8AFDFE1A-7CAE-4252-B32D-3CC42DA2175A}" type="presParOf" srcId="{3F7B2F5D-0DDE-4F59-ADE6-2FC91ECF94D1}" destId="{2210EEA4-64E7-4C4E-82E4-3E33D833AF93}" srcOrd="2" destOrd="0" presId="urn:microsoft.com/office/officeart/2005/8/layout/pList2#2"/>
    <dgm:cxn modelId="{0898253A-B38F-40B1-B158-BCA6F89D709D}" type="presParOf" srcId="{24032488-8CDE-4A66-8775-77EE1DC9258B}" destId="{D04F8ED3-0AEE-4321-B68A-7251D60572F8}" srcOrd="3" destOrd="0" presId="urn:microsoft.com/office/officeart/2005/8/layout/pList2#2"/>
    <dgm:cxn modelId="{1F734314-82EC-4591-A315-702B8D27BCCE}" type="presParOf" srcId="{24032488-8CDE-4A66-8775-77EE1DC9258B}" destId="{01613E6E-2ED8-46E7-A521-20B15D4C5B69}" srcOrd="4" destOrd="0" presId="urn:microsoft.com/office/officeart/2005/8/layout/pList2#2"/>
    <dgm:cxn modelId="{5AC9A4AC-0ED4-493B-8471-C3D78CC081A0}" type="presParOf" srcId="{01613E6E-2ED8-46E7-A521-20B15D4C5B69}" destId="{7D183C56-66CA-4A9C-8FA3-1BDD3E815432}" srcOrd="0" destOrd="0" presId="urn:microsoft.com/office/officeart/2005/8/layout/pList2#2"/>
    <dgm:cxn modelId="{040BE86D-0513-40CD-86CF-3DDE312E7327}" type="presParOf" srcId="{01613E6E-2ED8-46E7-A521-20B15D4C5B69}" destId="{BDAAFB3E-73C4-4D8D-9D2F-C1CB998426DB}" srcOrd="1" destOrd="0" presId="urn:microsoft.com/office/officeart/2005/8/layout/pList2#2"/>
    <dgm:cxn modelId="{DE0F7A49-776F-4539-88E8-5BF473937D29}" type="presParOf" srcId="{01613E6E-2ED8-46E7-A521-20B15D4C5B69}" destId="{48BE870A-3111-43F2-A9FA-AC870CC625D2}" srcOrd="2" destOrd="0" presId="urn:microsoft.com/office/officeart/2005/8/layout/p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31C53F-067A-4A70-AADD-66396C740A8A}" type="doc">
      <dgm:prSet loTypeId="urn:microsoft.com/office/officeart/2005/8/layout/pList2#3" loCatId="list" qsTypeId="urn:microsoft.com/office/officeart/2005/8/quickstyle/simple5" qsCatId="simple" csTypeId="urn:microsoft.com/office/officeart/2005/8/colors/accent6_2" csCatId="accent6" phldr="1"/>
      <dgm:spPr/>
    </dgm:pt>
    <dgm:pt modelId="{89744367-F0BA-42BC-BCC9-902D715FA69A}">
      <dgm:prSet phldrT="[Text]" custT="1"/>
      <dgm:spPr/>
      <dgm:t>
        <a:bodyPr/>
        <a:lstStyle/>
        <a:p>
          <a:pPr marL="91440" algn="l">
            <a:lnSpc>
              <a:spcPct val="90000"/>
            </a:lnSpc>
            <a:spcAft>
              <a:spcPts val="0"/>
            </a:spcAft>
            <a:tabLst>
              <a:tab pos="52388" algn="l"/>
            </a:tabLst>
          </a:pPr>
          <a:r>
            <a:rPr lang="hi-IN" sz="2200" b="1" kern="1400" baseline="0" dirty="0" smtClean="0"/>
            <a:t>एग्री नैनोटेक</a:t>
          </a:r>
          <a:endParaRPr lang="en-US" sz="2200" b="1" kern="1400" baseline="0" dirty="0"/>
        </a:p>
      </dgm:t>
    </dgm:pt>
    <dgm:pt modelId="{B16C9F78-2E77-4A39-88F1-B0F99EB8CC7D}" type="parTrans" cxnId="{C88A11E9-D8F0-4359-8BB8-07E8C34F5D03}">
      <dgm:prSet/>
      <dgm:spPr/>
      <dgm:t>
        <a:bodyPr/>
        <a:lstStyle/>
        <a:p>
          <a:endParaRPr lang="en-US"/>
        </a:p>
      </dgm:t>
    </dgm:pt>
    <dgm:pt modelId="{03E7427C-12DA-4A83-8A43-FFED06A117E3}" type="sibTrans" cxnId="{C88A11E9-D8F0-4359-8BB8-07E8C34F5D03}">
      <dgm:prSet/>
      <dgm:spPr/>
      <dgm:t>
        <a:bodyPr/>
        <a:lstStyle/>
        <a:p>
          <a:endParaRPr lang="en-US"/>
        </a:p>
      </dgm:t>
    </dgm:pt>
    <dgm:pt modelId="{2D0316BE-73FB-4E96-B626-40D98EDAAA62}">
      <dgm:prSet phldrT="[Text]" custT="1"/>
      <dgm:spPr/>
      <dgm:t>
        <a:bodyPr/>
        <a:lstStyle/>
        <a:p>
          <a:pPr>
            <a:spcAft>
              <a:spcPts val="20"/>
            </a:spcAft>
          </a:pPr>
          <a:r>
            <a:rPr lang="hi-IN" sz="2200" b="1" dirty="0" smtClean="0"/>
            <a:t>एग्री गोल्‍ड</a:t>
          </a:r>
          <a:r>
            <a:rPr lang="en-US" sz="2200" b="1" dirty="0" smtClean="0"/>
            <a:t> </a:t>
          </a:r>
          <a:endParaRPr lang="en-US" sz="2200" b="1" dirty="0"/>
        </a:p>
      </dgm:t>
    </dgm:pt>
    <dgm:pt modelId="{7A1EAA6B-21F6-4474-9311-D8F092466E34}" type="parTrans" cxnId="{9ED51C09-BF83-4172-92D8-0A4418272B69}">
      <dgm:prSet/>
      <dgm:spPr/>
      <dgm:t>
        <a:bodyPr/>
        <a:lstStyle/>
        <a:p>
          <a:endParaRPr lang="en-US"/>
        </a:p>
      </dgm:t>
    </dgm:pt>
    <dgm:pt modelId="{1D93A482-5670-4F1F-8190-AF33F968EEC9}" type="sibTrans" cxnId="{9ED51C09-BF83-4172-92D8-0A4418272B69}">
      <dgm:prSet/>
      <dgm:spPr/>
      <dgm:t>
        <a:bodyPr/>
        <a:lstStyle/>
        <a:p>
          <a:endParaRPr lang="en-US"/>
        </a:p>
      </dgm:t>
    </dgm:pt>
    <dgm:pt modelId="{1FE8F693-5080-4346-8329-208638C76AD9}">
      <dgm:prSet phldrT="[Text]" custT="1"/>
      <dgm:spPr/>
      <dgm:t>
        <a:bodyPr/>
        <a:lstStyle/>
        <a:p>
          <a:pPr>
            <a:lnSpc>
              <a:spcPts val="2640"/>
            </a:lnSpc>
            <a:spcAft>
              <a:spcPts val="0"/>
            </a:spcAft>
          </a:pPr>
          <a:r>
            <a:rPr lang="hi-IN" sz="2200" b="1" dirty="0" smtClean="0"/>
            <a:t>एग्री </a:t>
          </a:r>
          <a:br>
            <a:rPr lang="hi-IN" sz="2200" b="1" dirty="0" smtClean="0"/>
          </a:br>
          <a:r>
            <a:rPr lang="hi-IN" sz="2200" b="1" dirty="0" smtClean="0"/>
            <a:t>बायोफंगीसाइड</a:t>
          </a:r>
          <a:endParaRPr lang="en-US" sz="2200" b="1" dirty="0"/>
        </a:p>
      </dgm:t>
    </dgm:pt>
    <dgm:pt modelId="{9846DE95-5073-4DA1-A738-959D81CC1287}" type="parTrans" cxnId="{A5191CCF-45D0-4999-B247-A881B0A51617}">
      <dgm:prSet/>
      <dgm:spPr/>
      <dgm:t>
        <a:bodyPr/>
        <a:lstStyle/>
        <a:p>
          <a:endParaRPr lang="en-US"/>
        </a:p>
      </dgm:t>
    </dgm:pt>
    <dgm:pt modelId="{06E7A01C-0DC1-4923-BEEC-829CBC4AF6E7}" type="sibTrans" cxnId="{A5191CCF-45D0-4999-B247-A881B0A51617}">
      <dgm:prSet/>
      <dgm:spPr/>
      <dgm:t>
        <a:bodyPr/>
        <a:lstStyle/>
        <a:p>
          <a:endParaRPr lang="en-US"/>
        </a:p>
      </dgm:t>
    </dgm:pt>
    <dgm:pt modelId="{A1F87AB4-FC2E-4A3D-B41D-B10FBEF320B3}">
      <dgm:prSet phldrT="[Text]" custT="1"/>
      <dgm:spPr/>
      <dgm:t>
        <a:bodyPr/>
        <a:lstStyle/>
        <a:p>
          <a:pPr marL="91440" algn="l">
            <a:lnSpc>
              <a:spcPct val="90000"/>
            </a:lnSpc>
            <a:spcAft>
              <a:spcPct val="15000"/>
            </a:spcAft>
          </a:pPr>
          <a:endParaRPr lang="en-US" sz="1200" kern="1200" dirty="0"/>
        </a:p>
      </dgm:t>
    </dgm:pt>
    <dgm:pt modelId="{0DF1EA62-757B-4BEC-9514-433A8E72E55D}" type="parTrans" cxnId="{B9D7A936-16F5-4CC1-AB8A-05FDDF906612}">
      <dgm:prSet/>
      <dgm:spPr/>
      <dgm:t>
        <a:bodyPr/>
        <a:lstStyle/>
        <a:p>
          <a:endParaRPr lang="en-US"/>
        </a:p>
      </dgm:t>
    </dgm:pt>
    <dgm:pt modelId="{DB52B4C5-07B5-435A-9E03-D4C69B708B6C}" type="sibTrans" cxnId="{B9D7A936-16F5-4CC1-AB8A-05FDDF906612}">
      <dgm:prSet/>
      <dgm:spPr/>
      <dgm:t>
        <a:bodyPr/>
        <a:lstStyle/>
        <a:p>
          <a:endParaRPr lang="en-US"/>
        </a:p>
      </dgm:t>
    </dgm:pt>
    <dgm:pt modelId="{78A17E1F-B079-4A8D-8C04-2D95C4F1E821}">
      <dgm:prSet phldrT="[Text]" custT="1"/>
      <dgm:spPr/>
      <dgm:t>
        <a:bodyPr/>
        <a:lstStyle/>
        <a:p>
          <a:pPr marL="91440" algn="l">
            <a:lnSpc>
              <a:spcPts val="1500"/>
            </a:lnSpc>
            <a:spcAft>
              <a:spcPct val="15000"/>
            </a:spcAft>
            <a:tabLst>
              <a:tab pos="52388" algn="l"/>
            </a:tabLst>
          </a:pPr>
          <a:r>
            <a:rPr lang="hi-IN" sz="1200" kern="1400" baseline="0" dirty="0" smtClean="0"/>
            <a:t>बहु-सूक्ष्‍मपोषक के साथ नैनोटेक्‍नोलॉजी पर आधारित कीलेट उर्वरक  </a:t>
          </a:r>
          <a:endParaRPr lang="en-US" sz="1200" kern="1400" baseline="0" dirty="0"/>
        </a:p>
      </dgm:t>
    </dgm:pt>
    <dgm:pt modelId="{3740AC4A-2909-42B1-82F0-97207195E8AF}" type="parTrans" cxnId="{18D79B7F-AEFD-47C3-8C7E-306DDBC9C1CE}">
      <dgm:prSet/>
      <dgm:spPr/>
      <dgm:t>
        <a:bodyPr/>
        <a:lstStyle/>
        <a:p>
          <a:endParaRPr lang="en-US"/>
        </a:p>
      </dgm:t>
    </dgm:pt>
    <dgm:pt modelId="{E5ABCEC2-FB0A-4ED1-99C1-26AA453397B2}" type="sibTrans" cxnId="{18D79B7F-AEFD-47C3-8C7E-306DDBC9C1CE}">
      <dgm:prSet/>
      <dgm:spPr/>
      <dgm:t>
        <a:bodyPr/>
        <a:lstStyle/>
        <a:p>
          <a:endParaRPr lang="en-US"/>
        </a:p>
      </dgm:t>
    </dgm:pt>
    <dgm:pt modelId="{FAF2FAD1-92EB-4D3C-B7A2-1C463C84A0F1}">
      <dgm:prSet phldrT="[Text]" custT="1"/>
      <dgm:spPr/>
      <dgm:t>
        <a:bodyPr/>
        <a:lstStyle/>
        <a:p>
          <a:pPr marL="91440" algn="l">
            <a:lnSpc>
              <a:spcPct val="90000"/>
            </a:lnSpc>
            <a:spcAft>
              <a:spcPct val="15000"/>
            </a:spcAft>
          </a:pPr>
          <a:endParaRPr lang="en-US" sz="1200" kern="1200" dirty="0"/>
        </a:p>
      </dgm:t>
    </dgm:pt>
    <dgm:pt modelId="{4C13904D-05D0-4BC4-96EC-C2C77B43C425}" type="parTrans" cxnId="{97591B31-1A25-43B7-8F94-EF59F8D4574C}">
      <dgm:prSet/>
      <dgm:spPr/>
      <dgm:t>
        <a:bodyPr/>
        <a:lstStyle/>
        <a:p>
          <a:endParaRPr lang="en-US"/>
        </a:p>
      </dgm:t>
    </dgm:pt>
    <dgm:pt modelId="{B4C8976F-DC68-44EF-9E56-B4D819E3C1EF}" type="sibTrans" cxnId="{97591B31-1A25-43B7-8F94-EF59F8D4574C}">
      <dgm:prSet/>
      <dgm:spPr/>
      <dgm:t>
        <a:bodyPr/>
        <a:lstStyle/>
        <a:p>
          <a:endParaRPr lang="en-US"/>
        </a:p>
      </dgm:t>
    </dgm:pt>
    <dgm:pt modelId="{964315E5-1190-4368-87E3-F5618077C85D}">
      <dgm:prSet phldrT="[Text]" custT="1"/>
      <dgm:spPr/>
      <dgm:t>
        <a:bodyPr/>
        <a:lstStyle/>
        <a:p>
          <a:pPr marL="91440" algn="l">
            <a:lnSpc>
              <a:spcPct val="90000"/>
            </a:lnSpc>
            <a:spcAft>
              <a:spcPct val="15000"/>
            </a:spcAft>
          </a:pPr>
          <a:endParaRPr lang="en-US" sz="1200" kern="1200" dirty="0"/>
        </a:p>
      </dgm:t>
    </dgm:pt>
    <dgm:pt modelId="{78A78F2A-3FE8-4A70-B596-19EC043BB3D4}" type="parTrans" cxnId="{98EE77B5-EDE7-4E94-8536-E62BB1369C8A}">
      <dgm:prSet/>
      <dgm:spPr/>
      <dgm:t>
        <a:bodyPr/>
        <a:lstStyle/>
        <a:p>
          <a:endParaRPr lang="en-US"/>
        </a:p>
      </dgm:t>
    </dgm:pt>
    <dgm:pt modelId="{E72A75FA-8B44-46DD-B80D-F9B3C15E0D55}" type="sibTrans" cxnId="{98EE77B5-EDE7-4E94-8536-E62BB1369C8A}">
      <dgm:prSet/>
      <dgm:spPr/>
      <dgm:t>
        <a:bodyPr/>
        <a:lstStyle/>
        <a:p>
          <a:endParaRPr lang="en-US"/>
        </a:p>
      </dgm:t>
    </dgm:pt>
    <dgm:pt modelId="{3C2B40C4-D936-4CE8-AA27-CC4E87D5C896}">
      <dgm:prSet phldrT="[Text]" custT="1"/>
      <dgm:spPr/>
      <dgm:t>
        <a:bodyPr/>
        <a:lstStyle/>
        <a:p>
          <a:pPr>
            <a:spcAft>
              <a:spcPct val="15000"/>
            </a:spcAft>
          </a:pPr>
          <a:r>
            <a:rPr lang="hi-IN" sz="1200" dirty="0" smtClean="0"/>
            <a:t>यह एक विकास नियामक है।  </a:t>
          </a:r>
          <a:endParaRPr lang="en-US" sz="1200" b="0" dirty="0">
            <a:solidFill>
              <a:schemeClr val="bg1"/>
            </a:solidFill>
          </a:endParaRPr>
        </a:p>
      </dgm:t>
    </dgm:pt>
    <dgm:pt modelId="{350BDA3B-A930-4DC7-87F9-F856FED9B0DD}" type="parTrans" cxnId="{FF60926A-F25B-4734-BD80-EC0243CAAD0E}">
      <dgm:prSet/>
      <dgm:spPr/>
      <dgm:t>
        <a:bodyPr/>
        <a:lstStyle/>
        <a:p>
          <a:endParaRPr lang="en-US"/>
        </a:p>
      </dgm:t>
    </dgm:pt>
    <dgm:pt modelId="{266A2A66-C95F-44C0-9A2A-FEA16A272F7C}" type="sibTrans" cxnId="{FF60926A-F25B-4734-BD80-EC0243CAAD0E}">
      <dgm:prSet/>
      <dgm:spPr/>
      <dgm:t>
        <a:bodyPr/>
        <a:lstStyle/>
        <a:p>
          <a:endParaRPr lang="en-US"/>
        </a:p>
      </dgm:t>
    </dgm:pt>
    <dgm:pt modelId="{8E27C78A-B358-4446-AFAD-C86624E46FA3}">
      <dgm:prSet phldrT="[Text]" custT="1"/>
      <dgm:spPr/>
      <dgm:t>
        <a:bodyPr/>
        <a:lstStyle/>
        <a:p>
          <a:pPr>
            <a:spcAft>
              <a:spcPct val="15000"/>
            </a:spcAft>
          </a:pPr>
          <a:endParaRPr lang="en-US" sz="1200" dirty="0"/>
        </a:p>
      </dgm:t>
    </dgm:pt>
    <dgm:pt modelId="{55C5BF80-560C-4CCE-8403-B5A5FD5A9959}" type="parTrans" cxnId="{01A41787-1654-47BB-ABE8-09FAC3B60B55}">
      <dgm:prSet/>
      <dgm:spPr/>
      <dgm:t>
        <a:bodyPr/>
        <a:lstStyle/>
        <a:p>
          <a:endParaRPr lang="en-US"/>
        </a:p>
      </dgm:t>
    </dgm:pt>
    <dgm:pt modelId="{5C426B60-76A3-4CDA-9684-96582FF87BE5}" type="sibTrans" cxnId="{01A41787-1654-47BB-ABE8-09FAC3B60B55}">
      <dgm:prSet/>
      <dgm:spPr/>
      <dgm:t>
        <a:bodyPr/>
        <a:lstStyle/>
        <a:p>
          <a:endParaRPr lang="en-US"/>
        </a:p>
      </dgm:t>
    </dgm:pt>
    <dgm:pt modelId="{2DC0B6BB-C23A-47F0-8E36-24A79242AA31}">
      <dgm:prSet phldrT="[Text]" custT="1"/>
      <dgm:spPr/>
      <dgm:t>
        <a:bodyPr/>
        <a:lstStyle/>
        <a:p>
          <a:pPr>
            <a:spcAft>
              <a:spcPct val="15000"/>
            </a:spcAft>
          </a:pPr>
          <a:endParaRPr lang="en-US" sz="1200" dirty="0"/>
        </a:p>
      </dgm:t>
    </dgm:pt>
    <dgm:pt modelId="{86E7DCC4-4230-475E-8E28-B79C5B287E84}" type="parTrans" cxnId="{1D2B5049-85C4-4773-8B11-D1272A54F959}">
      <dgm:prSet/>
      <dgm:spPr/>
      <dgm:t>
        <a:bodyPr/>
        <a:lstStyle/>
        <a:p>
          <a:endParaRPr lang="en-US"/>
        </a:p>
      </dgm:t>
    </dgm:pt>
    <dgm:pt modelId="{6F222F07-0CCD-427D-BFE7-DCB728E28B2B}" type="sibTrans" cxnId="{1D2B5049-85C4-4773-8B11-D1272A54F959}">
      <dgm:prSet/>
      <dgm:spPr/>
      <dgm:t>
        <a:bodyPr/>
        <a:lstStyle/>
        <a:p>
          <a:endParaRPr lang="en-US"/>
        </a:p>
      </dgm:t>
    </dgm:pt>
    <dgm:pt modelId="{D35DD6D7-3463-423D-8B7F-813E09E4FED6}">
      <dgm:prSet phldrT="[Text]" custT="1"/>
      <dgm:spPr/>
      <dgm:t>
        <a:bodyPr/>
        <a:lstStyle/>
        <a:p>
          <a:pPr>
            <a:spcAft>
              <a:spcPct val="15000"/>
            </a:spcAft>
          </a:pPr>
          <a:endParaRPr lang="en-US" sz="1200" dirty="0"/>
        </a:p>
      </dgm:t>
    </dgm:pt>
    <dgm:pt modelId="{8CF7509E-4C20-4CB6-88D7-982FC02D7FBB}" type="parTrans" cxnId="{F48F9A7F-F064-4EF5-B82C-263ECECE1DAA}">
      <dgm:prSet/>
      <dgm:spPr/>
      <dgm:t>
        <a:bodyPr/>
        <a:lstStyle/>
        <a:p>
          <a:endParaRPr lang="en-US"/>
        </a:p>
      </dgm:t>
    </dgm:pt>
    <dgm:pt modelId="{0F7EC2A6-FCFE-41E4-89C9-340FE6CD7B1D}" type="sibTrans" cxnId="{F48F9A7F-F064-4EF5-B82C-263ECECE1DAA}">
      <dgm:prSet/>
      <dgm:spPr/>
      <dgm:t>
        <a:bodyPr/>
        <a:lstStyle/>
        <a:p>
          <a:endParaRPr lang="en-US"/>
        </a:p>
      </dgm:t>
    </dgm:pt>
    <dgm:pt modelId="{E27E8D1A-A83D-40EC-92AE-95D43741A187}">
      <dgm:prSet phldrT="[Text]" custT="1"/>
      <dgm:spPr/>
      <dgm:t>
        <a:bodyPr/>
        <a:lstStyle/>
        <a:p>
          <a:pPr>
            <a:lnSpc>
              <a:spcPct val="90000"/>
            </a:lnSpc>
            <a:spcAft>
              <a:spcPct val="15000"/>
            </a:spcAft>
          </a:pPr>
          <a:endParaRPr lang="en-US" sz="1200" dirty="0"/>
        </a:p>
      </dgm:t>
    </dgm:pt>
    <dgm:pt modelId="{50CF8600-E906-4679-BEC0-E22AC6ABF7DD}" type="parTrans" cxnId="{693C2D67-5ACD-4CE9-9F1A-C726FB665095}">
      <dgm:prSet/>
      <dgm:spPr/>
      <dgm:t>
        <a:bodyPr/>
        <a:lstStyle/>
        <a:p>
          <a:endParaRPr lang="en-US"/>
        </a:p>
      </dgm:t>
    </dgm:pt>
    <dgm:pt modelId="{2AFA0530-22EB-413A-B76D-EBBB23308485}" type="sibTrans" cxnId="{693C2D67-5ACD-4CE9-9F1A-C726FB665095}">
      <dgm:prSet/>
      <dgm:spPr/>
      <dgm:t>
        <a:bodyPr/>
        <a:lstStyle/>
        <a:p>
          <a:endParaRPr lang="en-US"/>
        </a:p>
      </dgm:t>
    </dgm:pt>
    <dgm:pt modelId="{8FFDE30E-BC63-4189-876C-04612D94392C}">
      <dgm:prSet phldrT="[Text]" custT="1"/>
      <dgm:spPr/>
      <dgm:t>
        <a:bodyPr/>
        <a:lstStyle/>
        <a:p>
          <a:pPr>
            <a:lnSpc>
              <a:spcPct val="90000"/>
            </a:lnSpc>
            <a:spcAft>
              <a:spcPct val="15000"/>
            </a:spcAft>
          </a:pPr>
          <a:r>
            <a:rPr lang="hi-IN" sz="1200" dirty="0" smtClean="0"/>
            <a:t>सिस्‍टेमिक और संपर्क फफूंदनाशी  </a:t>
          </a:r>
          <a:endParaRPr lang="en-US" sz="1200" dirty="0"/>
        </a:p>
      </dgm:t>
    </dgm:pt>
    <dgm:pt modelId="{44CB29B5-7980-4126-9292-809B1A7E65B4}" type="parTrans" cxnId="{0C919EFD-526C-41D5-B13A-B39746BFA678}">
      <dgm:prSet/>
      <dgm:spPr/>
      <dgm:t>
        <a:bodyPr/>
        <a:lstStyle/>
        <a:p>
          <a:endParaRPr lang="en-US"/>
        </a:p>
      </dgm:t>
    </dgm:pt>
    <dgm:pt modelId="{29D108D9-5D63-4F58-AB58-400A2F7D385A}" type="sibTrans" cxnId="{0C919EFD-526C-41D5-B13A-B39746BFA678}">
      <dgm:prSet/>
      <dgm:spPr/>
      <dgm:t>
        <a:bodyPr/>
        <a:lstStyle/>
        <a:p>
          <a:endParaRPr lang="en-US"/>
        </a:p>
      </dgm:t>
    </dgm:pt>
    <dgm:pt modelId="{1B573047-43AA-4082-AB5A-F9C5D8591FC9}">
      <dgm:prSet phldrT="[Text]" custT="1"/>
      <dgm:spPr/>
      <dgm:t>
        <a:bodyPr/>
        <a:lstStyle/>
        <a:p>
          <a:pPr>
            <a:lnSpc>
              <a:spcPct val="90000"/>
            </a:lnSpc>
            <a:spcAft>
              <a:spcPct val="15000"/>
            </a:spcAft>
          </a:pPr>
          <a:endParaRPr lang="en-US" sz="1200" dirty="0"/>
        </a:p>
      </dgm:t>
    </dgm:pt>
    <dgm:pt modelId="{FC31DA1F-C25F-4A06-A708-10E01072AF6F}" type="parTrans" cxnId="{34D9DB90-B1C6-43BF-9D24-80CE8A2D194C}">
      <dgm:prSet/>
      <dgm:spPr/>
      <dgm:t>
        <a:bodyPr/>
        <a:lstStyle/>
        <a:p>
          <a:endParaRPr lang="en-US"/>
        </a:p>
      </dgm:t>
    </dgm:pt>
    <dgm:pt modelId="{155D214F-842A-4867-A4B2-30E03040BF4C}" type="sibTrans" cxnId="{34D9DB90-B1C6-43BF-9D24-80CE8A2D194C}">
      <dgm:prSet/>
      <dgm:spPr/>
      <dgm:t>
        <a:bodyPr/>
        <a:lstStyle/>
        <a:p>
          <a:endParaRPr lang="en-US"/>
        </a:p>
      </dgm:t>
    </dgm:pt>
    <dgm:pt modelId="{A0936B81-0E46-401A-B380-3883E079B608}">
      <dgm:prSet phldrT="[Text]" custT="1"/>
      <dgm:spPr/>
      <dgm:t>
        <a:bodyPr/>
        <a:lstStyle/>
        <a:p>
          <a:pPr>
            <a:lnSpc>
              <a:spcPct val="90000"/>
            </a:lnSpc>
            <a:spcAft>
              <a:spcPct val="15000"/>
            </a:spcAft>
          </a:pPr>
          <a:endParaRPr lang="en-US" sz="1200" dirty="0"/>
        </a:p>
      </dgm:t>
    </dgm:pt>
    <dgm:pt modelId="{4F41C973-1C08-4BDF-9B4C-AB78B0FFECF4}" type="parTrans" cxnId="{49EC0745-A132-4022-9BDF-5A744DE5A130}">
      <dgm:prSet/>
      <dgm:spPr/>
      <dgm:t>
        <a:bodyPr/>
        <a:lstStyle/>
        <a:p>
          <a:endParaRPr lang="en-US"/>
        </a:p>
      </dgm:t>
    </dgm:pt>
    <dgm:pt modelId="{B6A7F33C-910F-42BD-A387-FB5712DD8522}" type="sibTrans" cxnId="{49EC0745-A132-4022-9BDF-5A744DE5A130}">
      <dgm:prSet/>
      <dgm:spPr/>
      <dgm:t>
        <a:bodyPr/>
        <a:lstStyle/>
        <a:p>
          <a:endParaRPr lang="en-US"/>
        </a:p>
      </dgm:t>
    </dgm:pt>
    <dgm:pt modelId="{3B30C99F-78F8-43EB-A9F8-FF8D3BAFB3A0}">
      <dgm:prSet phldrT="[Text]" custT="1"/>
      <dgm:spPr/>
      <dgm:t>
        <a:bodyPr/>
        <a:lstStyle/>
        <a:p>
          <a:pPr marL="91440" algn="l">
            <a:lnSpc>
              <a:spcPct val="90000"/>
            </a:lnSpc>
            <a:spcAft>
              <a:spcPct val="15000"/>
            </a:spcAft>
          </a:pPr>
          <a:endParaRPr lang="en-US" sz="1200" kern="1200" dirty="0"/>
        </a:p>
      </dgm:t>
    </dgm:pt>
    <dgm:pt modelId="{AE6EFF56-E0CD-44EC-8730-6CB425930141}" type="parTrans" cxnId="{0950A6EE-BF97-49ED-BEBD-E3A61E109441}">
      <dgm:prSet/>
      <dgm:spPr/>
      <dgm:t>
        <a:bodyPr/>
        <a:lstStyle/>
        <a:p>
          <a:endParaRPr lang="en-US"/>
        </a:p>
      </dgm:t>
    </dgm:pt>
    <dgm:pt modelId="{F60A1BB0-2B27-4EE6-9DE3-69D7CF82D091}" type="sibTrans" cxnId="{0950A6EE-BF97-49ED-BEBD-E3A61E109441}">
      <dgm:prSet/>
      <dgm:spPr/>
      <dgm:t>
        <a:bodyPr/>
        <a:lstStyle/>
        <a:p>
          <a:endParaRPr lang="en-US"/>
        </a:p>
      </dgm:t>
    </dgm:pt>
    <dgm:pt modelId="{CBEBF515-6A74-4005-80D1-F9178FB1070E}">
      <dgm:prSet phldrT="[Text]" custT="1"/>
      <dgm:spPr/>
      <dgm:t>
        <a:bodyPr/>
        <a:lstStyle/>
        <a:p>
          <a:pPr>
            <a:spcAft>
              <a:spcPct val="15000"/>
            </a:spcAft>
          </a:pPr>
          <a:endParaRPr lang="en-US" sz="1200" b="1" dirty="0"/>
        </a:p>
      </dgm:t>
    </dgm:pt>
    <dgm:pt modelId="{6951AAA3-BC9F-4F9C-B3FC-C7DDAE2AE057}" type="parTrans" cxnId="{C57501CF-55C2-42F1-9668-38793D94C6CA}">
      <dgm:prSet/>
      <dgm:spPr/>
      <dgm:t>
        <a:bodyPr/>
        <a:lstStyle/>
        <a:p>
          <a:endParaRPr lang="en-US"/>
        </a:p>
      </dgm:t>
    </dgm:pt>
    <dgm:pt modelId="{AF835401-A7F2-4CFD-BD5C-51CC2BEF863C}" type="sibTrans" cxnId="{C57501CF-55C2-42F1-9668-38793D94C6CA}">
      <dgm:prSet/>
      <dgm:spPr/>
      <dgm:t>
        <a:bodyPr/>
        <a:lstStyle/>
        <a:p>
          <a:endParaRPr lang="en-US"/>
        </a:p>
      </dgm:t>
    </dgm:pt>
    <dgm:pt modelId="{76EC7235-397D-4A30-8665-FA9FCFD98998}">
      <dgm:prSet phldrT="[Text]" custT="1"/>
      <dgm:spPr/>
      <dgm:t>
        <a:bodyPr/>
        <a:lstStyle/>
        <a:p>
          <a:pPr>
            <a:lnSpc>
              <a:spcPct val="90000"/>
            </a:lnSpc>
            <a:spcAft>
              <a:spcPct val="15000"/>
            </a:spcAft>
          </a:pPr>
          <a:endParaRPr lang="en-US" sz="1200" dirty="0"/>
        </a:p>
      </dgm:t>
    </dgm:pt>
    <dgm:pt modelId="{7E357F44-5826-4C46-AA15-DF2C746EC8FA}" type="parTrans" cxnId="{0A2DE789-7525-424F-BCEE-CA547C6D2506}">
      <dgm:prSet/>
      <dgm:spPr/>
      <dgm:t>
        <a:bodyPr/>
        <a:lstStyle/>
        <a:p>
          <a:endParaRPr lang="en-US"/>
        </a:p>
      </dgm:t>
    </dgm:pt>
    <dgm:pt modelId="{34987CD3-DB01-453A-AC8D-663F38BA68AD}" type="sibTrans" cxnId="{0A2DE789-7525-424F-BCEE-CA547C6D2506}">
      <dgm:prSet/>
      <dgm:spPr/>
      <dgm:t>
        <a:bodyPr/>
        <a:lstStyle/>
        <a:p>
          <a:endParaRPr lang="en-US"/>
        </a:p>
      </dgm:t>
    </dgm:pt>
    <dgm:pt modelId="{53884562-5F18-407B-9384-C2FA57A02480}">
      <dgm:prSet phldrT="[Text]" custT="1"/>
      <dgm:spPr/>
      <dgm:t>
        <a:bodyPr/>
        <a:lstStyle/>
        <a:p>
          <a:pPr>
            <a:spcAft>
              <a:spcPct val="15000"/>
            </a:spcAft>
          </a:pPr>
          <a:endParaRPr lang="en-US" sz="1200" b="1" dirty="0"/>
        </a:p>
      </dgm:t>
    </dgm:pt>
    <dgm:pt modelId="{101FB0CB-9CDF-4DA8-8562-97FFEF5620E1}" type="parTrans" cxnId="{661A45C1-A043-4CC9-8FC2-81A2360AB17B}">
      <dgm:prSet/>
      <dgm:spPr/>
      <dgm:t>
        <a:bodyPr/>
        <a:lstStyle/>
        <a:p>
          <a:endParaRPr lang="en-US"/>
        </a:p>
      </dgm:t>
    </dgm:pt>
    <dgm:pt modelId="{F174A63A-CE4E-4FB9-ADC9-C6D92A4D51FB}" type="sibTrans" cxnId="{661A45C1-A043-4CC9-8FC2-81A2360AB17B}">
      <dgm:prSet/>
      <dgm:spPr/>
      <dgm:t>
        <a:bodyPr/>
        <a:lstStyle/>
        <a:p>
          <a:endParaRPr lang="en-US"/>
        </a:p>
      </dgm:t>
    </dgm:pt>
    <dgm:pt modelId="{31A78454-F910-4310-9426-47D03A6D0E97}">
      <dgm:prSet phldrT="[Text]" custT="1"/>
      <dgm:spPr/>
      <dgm:t>
        <a:bodyPr/>
        <a:lstStyle/>
        <a:p>
          <a:pPr>
            <a:spcAft>
              <a:spcPct val="15000"/>
            </a:spcAft>
          </a:pPr>
          <a:endParaRPr lang="en-US" sz="1200" b="1" dirty="0"/>
        </a:p>
      </dgm:t>
    </dgm:pt>
    <dgm:pt modelId="{03D3BBA2-ABA1-4237-B330-91AD9E4268DF}" type="parTrans" cxnId="{DF44FDF2-DEE9-4B00-A3E3-FBC577ADB302}">
      <dgm:prSet/>
      <dgm:spPr/>
      <dgm:t>
        <a:bodyPr/>
        <a:lstStyle/>
        <a:p>
          <a:endParaRPr lang="en-US"/>
        </a:p>
      </dgm:t>
    </dgm:pt>
    <dgm:pt modelId="{92E62964-52EA-4A94-B328-7C1A2EFCED9E}" type="sibTrans" cxnId="{DF44FDF2-DEE9-4B00-A3E3-FBC577ADB302}">
      <dgm:prSet/>
      <dgm:spPr/>
      <dgm:t>
        <a:bodyPr/>
        <a:lstStyle/>
        <a:p>
          <a:endParaRPr lang="en-US"/>
        </a:p>
      </dgm:t>
    </dgm:pt>
    <dgm:pt modelId="{6E647F78-C2A6-48F7-9871-F86CE1B993FE}">
      <dgm:prSet phldrT="[Text]" custT="1"/>
      <dgm:spPr/>
      <dgm:t>
        <a:bodyPr/>
        <a:lstStyle/>
        <a:p>
          <a:pPr>
            <a:spcAft>
              <a:spcPct val="15000"/>
            </a:spcAft>
          </a:pPr>
          <a:endParaRPr lang="en-US" sz="1200" b="0" dirty="0">
            <a:solidFill>
              <a:schemeClr val="bg1"/>
            </a:solidFill>
          </a:endParaRPr>
        </a:p>
      </dgm:t>
    </dgm:pt>
    <dgm:pt modelId="{BBBFD97A-842B-40A4-B7F7-2DE27B523280}" type="parTrans" cxnId="{33E3B040-97EE-4560-82FE-3BF903C247D7}">
      <dgm:prSet/>
      <dgm:spPr/>
      <dgm:t>
        <a:bodyPr/>
        <a:lstStyle/>
        <a:p>
          <a:endParaRPr lang="en-US"/>
        </a:p>
      </dgm:t>
    </dgm:pt>
    <dgm:pt modelId="{A1FC659A-82DB-44F7-81B7-C1AE54E6D8CA}" type="sibTrans" cxnId="{33E3B040-97EE-4560-82FE-3BF903C247D7}">
      <dgm:prSet/>
      <dgm:spPr/>
      <dgm:t>
        <a:bodyPr/>
        <a:lstStyle/>
        <a:p>
          <a:endParaRPr lang="en-US"/>
        </a:p>
      </dgm:t>
    </dgm:pt>
    <dgm:pt modelId="{C3A1DCD7-3D87-40E1-8AA3-293147731B9A}">
      <dgm:prSet custT="1"/>
      <dgm:spPr/>
      <dgm:t>
        <a:bodyPr/>
        <a:lstStyle/>
        <a:p>
          <a:pPr marL="91440" algn="l">
            <a:lnSpc>
              <a:spcPts val="1500"/>
            </a:lnSpc>
            <a:spcAft>
              <a:spcPct val="15000"/>
            </a:spcAft>
            <a:tabLst>
              <a:tab pos="52388" algn="l"/>
            </a:tabLst>
          </a:pPr>
          <a:r>
            <a:rPr lang="hi-IN" sz="1200" kern="1400" baseline="0" dirty="0" smtClean="0"/>
            <a:t>प्रकाश संश्‍लेषण और क्‍लोरोफि‍ल गठन की दरर को बढ़ाता है।  </a:t>
          </a:r>
          <a:endParaRPr lang="en-US" sz="1200" kern="1400" baseline="0" dirty="0"/>
        </a:p>
      </dgm:t>
    </dgm:pt>
    <dgm:pt modelId="{5A216E3C-19F6-4618-BBA9-5BB2AA7D1156}" type="parTrans" cxnId="{A0E5F576-0F3E-4434-9200-7F06C21CB230}">
      <dgm:prSet/>
      <dgm:spPr/>
      <dgm:t>
        <a:bodyPr/>
        <a:lstStyle/>
        <a:p>
          <a:endParaRPr lang="en-US"/>
        </a:p>
      </dgm:t>
    </dgm:pt>
    <dgm:pt modelId="{5EADCC0C-3C4A-48B9-AEF6-13D588A6B164}" type="sibTrans" cxnId="{A0E5F576-0F3E-4434-9200-7F06C21CB230}">
      <dgm:prSet/>
      <dgm:spPr/>
      <dgm:t>
        <a:bodyPr/>
        <a:lstStyle/>
        <a:p>
          <a:endParaRPr lang="en-US"/>
        </a:p>
      </dgm:t>
    </dgm:pt>
    <dgm:pt modelId="{0D757D51-11E2-487B-B283-2B3BF4C70F57}">
      <dgm:prSet custT="1"/>
      <dgm:spPr/>
      <dgm:t>
        <a:bodyPr/>
        <a:lstStyle/>
        <a:p>
          <a:pPr marL="91440" algn="l">
            <a:lnSpc>
              <a:spcPts val="1500"/>
            </a:lnSpc>
            <a:spcAft>
              <a:spcPct val="15000"/>
            </a:spcAft>
            <a:tabLst>
              <a:tab pos="52388" algn="l"/>
            </a:tabLst>
          </a:pPr>
          <a:r>
            <a:rPr lang="hi-IN" sz="1200" kern="1400" baseline="0" dirty="0" smtClean="0"/>
            <a:t>वांछित ऊतकों तक सूक्ष्‍म तत्‍वों को पहुंचने में मदद करता है।  </a:t>
          </a:r>
          <a:endParaRPr lang="en-US" sz="1200" kern="1400" baseline="0" dirty="0"/>
        </a:p>
      </dgm:t>
    </dgm:pt>
    <dgm:pt modelId="{79AF3CBE-0407-4C2C-9291-740086311929}" type="parTrans" cxnId="{8B1E50EC-7756-4DFD-AA5E-1CF02864F923}">
      <dgm:prSet/>
      <dgm:spPr/>
      <dgm:t>
        <a:bodyPr/>
        <a:lstStyle/>
        <a:p>
          <a:endParaRPr lang="en-US"/>
        </a:p>
      </dgm:t>
    </dgm:pt>
    <dgm:pt modelId="{7A1291DF-9723-4C6A-9D44-5D35387ADA6D}" type="sibTrans" cxnId="{8B1E50EC-7756-4DFD-AA5E-1CF02864F923}">
      <dgm:prSet/>
      <dgm:spPr/>
      <dgm:t>
        <a:bodyPr/>
        <a:lstStyle/>
        <a:p>
          <a:endParaRPr lang="en-US"/>
        </a:p>
      </dgm:t>
    </dgm:pt>
    <dgm:pt modelId="{B45FEF1D-3673-4356-BEE1-C3A1675E484B}">
      <dgm:prSet custT="1"/>
      <dgm:spPr/>
      <dgm:t>
        <a:bodyPr/>
        <a:lstStyle/>
        <a:p>
          <a:pPr marL="91440" algn="l">
            <a:lnSpc>
              <a:spcPts val="1500"/>
            </a:lnSpc>
            <a:spcAft>
              <a:spcPct val="15000"/>
            </a:spcAft>
            <a:tabLst>
              <a:tab pos="52388" algn="l"/>
            </a:tabLst>
          </a:pPr>
          <a:r>
            <a:rPr lang="hi-IN" sz="1200" kern="1400" baseline="0" dirty="0" smtClean="0"/>
            <a:t>पुष्‍पीकरण को बढ़ाता है और इससे उत्‍पादन में वृद्धि होती  है।  </a:t>
          </a:r>
          <a:endParaRPr lang="en-US" sz="1200" kern="1400" baseline="0" dirty="0"/>
        </a:p>
      </dgm:t>
    </dgm:pt>
    <dgm:pt modelId="{950AE93D-8F6F-47BF-AC23-9AE87F2BA76A}" type="parTrans" cxnId="{1E1BA265-2C60-4A76-AE7E-09DB0158C106}">
      <dgm:prSet/>
      <dgm:spPr/>
      <dgm:t>
        <a:bodyPr/>
        <a:lstStyle/>
        <a:p>
          <a:endParaRPr lang="en-US"/>
        </a:p>
      </dgm:t>
    </dgm:pt>
    <dgm:pt modelId="{EF452A38-F978-4C20-BC17-90E939498FEE}" type="sibTrans" cxnId="{1E1BA265-2C60-4A76-AE7E-09DB0158C106}">
      <dgm:prSet/>
      <dgm:spPr/>
      <dgm:t>
        <a:bodyPr/>
        <a:lstStyle/>
        <a:p>
          <a:endParaRPr lang="en-US"/>
        </a:p>
      </dgm:t>
    </dgm:pt>
    <dgm:pt modelId="{4737F03E-C4CB-4B62-8313-C10D3100ADC8}">
      <dgm:prSet custT="1"/>
      <dgm:spPr/>
      <dgm:t>
        <a:bodyPr/>
        <a:lstStyle/>
        <a:p>
          <a:pPr marL="91440" algn="l">
            <a:lnSpc>
              <a:spcPts val="1500"/>
            </a:lnSpc>
            <a:spcAft>
              <a:spcPct val="15000"/>
            </a:spcAft>
            <a:tabLst>
              <a:tab pos="52388" algn="l"/>
            </a:tabLst>
          </a:pPr>
          <a:r>
            <a:rPr lang="hi-IN" sz="1200" b="1" kern="1400" baseline="0" dirty="0" smtClean="0"/>
            <a:t>सामग्री: </a:t>
          </a:r>
          <a:r>
            <a:rPr lang="hi-IN" sz="1200" kern="1400" baseline="0" dirty="0" smtClean="0"/>
            <a:t>सीए</a:t>
          </a:r>
          <a:r>
            <a:rPr lang="en-US" sz="1200" kern="1400" baseline="0" dirty="0" smtClean="0"/>
            <a:t>,</a:t>
          </a:r>
          <a:r>
            <a:rPr lang="hi-IN" sz="1200" kern="1400" baseline="0" dirty="0" smtClean="0"/>
            <a:t> एसआई</a:t>
          </a:r>
          <a:r>
            <a:rPr lang="en-US" sz="1200" kern="1400" baseline="0" dirty="0" smtClean="0"/>
            <a:t>,</a:t>
          </a:r>
          <a:r>
            <a:rPr lang="hi-IN" sz="1200" kern="1400" baseline="0" dirty="0" smtClean="0"/>
            <a:t> एमजी</a:t>
          </a:r>
          <a:r>
            <a:rPr lang="en-US" sz="1200" kern="1400" baseline="0" dirty="0" smtClean="0"/>
            <a:t>,</a:t>
          </a:r>
          <a:r>
            <a:rPr lang="hi-IN" sz="1200" kern="1400" baseline="0" dirty="0" smtClean="0"/>
            <a:t> एफई</a:t>
          </a:r>
          <a:r>
            <a:rPr lang="en-US" sz="1200" kern="1400" baseline="0" dirty="0" smtClean="0"/>
            <a:t>,</a:t>
          </a:r>
          <a:r>
            <a:rPr lang="hi-IN" sz="1200" kern="1400" baseline="0" dirty="0" smtClean="0"/>
            <a:t> जेडएन</a:t>
          </a:r>
          <a:r>
            <a:rPr lang="en-US" sz="1200" kern="1400" baseline="0" dirty="0" smtClean="0"/>
            <a:t>,</a:t>
          </a:r>
          <a:r>
            <a:rPr lang="hi-IN" sz="1200" kern="1400" baseline="0" dirty="0" smtClean="0"/>
            <a:t> सीयू</a:t>
          </a:r>
          <a:r>
            <a:rPr lang="en-US" sz="1200" kern="1400" baseline="0" dirty="0" smtClean="0"/>
            <a:t>,</a:t>
          </a:r>
          <a:r>
            <a:rPr lang="hi-IN" sz="1200" kern="1400" baseline="0" dirty="0" smtClean="0"/>
            <a:t> एमओ और सीओ </a:t>
          </a:r>
          <a:r>
            <a:rPr lang="en-US" sz="1200" kern="1400" baseline="0" dirty="0" smtClean="0"/>
            <a:t>Ca, Si, Mg, Fe, Zn, Cu, Mo and Co</a:t>
          </a:r>
          <a:endParaRPr lang="en-US" sz="1200" kern="1400" baseline="0" dirty="0"/>
        </a:p>
      </dgm:t>
    </dgm:pt>
    <dgm:pt modelId="{DE8E26BD-1DE7-4BBA-BC06-2D6F4990FECD}" type="parTrans" cxnId="{51E2EEB7-B4A9-41EE-9ADC-34B9BF0E029C}">
      <dgm:prSet/>
      <dgm:spPr/>
      <dgm:t>
        <a:bodyPr/>
        <a:lstStyle/>
        <a:p>
          <a:endParaRPr lang="en-US"/>
        </a:p>
      </dgm:t>
    </dgm:pt>
    <dgm:pt modelId="{3E2EF261-6AF5-4D92-B1AC-76869484A4B7}" type="sibTrans" cxnId="{51E2EEB7-B4A9-41EE-9ADC-34B9BF0E029C}">
      <dgm:prSet/>
      <dgm:spPr/>
      <dgm:t>
        <a:bodyPr/>
        <a:lstStyle/>
        <a:p>
          <a:endParaRPr lang="en-US"/>
        </a:p>
      </dgm:t>
    </dgm:pt>
    <dgm:pt modelId="{8C2A65B0-4907-4FF9-8754-6CB48ECA530A}">
      <dgm:prSet custT="1"/>
      <dgm:spPr/>
      <dgm:t>
        <a:bodyPr/>
        <a:lstStyle/>
        <a:p>
          <a:r>
            <a:rPr lang="hi-IN" sz="1200" smtClean="0"/>
            <a:t>यह वनस्‍पति विकास</a:t>
          </a:r>
          <a:r>
            <a:rPr lang="en-US" sz="1200" smtClean="0"/>
            <a:t>,</a:t>
          </a:r>
          <a:r>
            <a:rPr lang="hi-IN" sz="1200" smtClean="0"/>
            <a:t> फलने</a:t>
          </a:r>
          <a:r>
            <a:rPr lang="en-US" sz="1200" smtClean="0"/>
            <a:t>,</a:t>
          </a:r>
          <a:r>
            <a:rPr lang="hi-IN" sz="1200" smtClean="0"/>
            <a:t> परिपक्‍वता</a:t>
          </a:r>
          <a:r>
            <a:rPr lang="en-US" sz="1200" smtClean="0"/>
            <a:t>,</a:t>
          </a:r>
          <a:r>
            <a:rPr lang="hi-IN" sz="1200" smtClean="0"/>
            <a:t> जड़ विकास और उपज की गुणवत्‍ता को बढ़ाता है।  </a:t>
          </a:r>
          <a:endParaRPr lang="en-US" sz="1200"/>
        </a:p>
      </dgm:t>
    </dgm:pt>
    <dgm:pt modelId="{0AF2D996-FEA2-4F60-89DE-F6431CB74D42}" type="parTrans" cxnId="{ED1ADFD8-45DC-49AC-B38C-2439D40EC2D3}">
      <dgm:prSet/>
      <dgm:spPr/>
      <dgm:t>
        <a:bodyPr/>
        <a:lstStyle/>
        <a:p>
          <a:endParaRPr lang="en-US"/>
        </a:p>
      </dgm:t>
    </dgm:pt>
    <dgm:pt modelId="{3AD6A96E-DB6B-47AC-9C3B-06A724F53CF2}" type="sibTrans" cxnId="{ED1ADFD8-45DC-49AC-B38C-2439D40EC2D3}">
      <dgm:prSet/>
      <dgm:spPr/>
      <dgm:t>
        <a:bodyPr/>
        <a:lstStyle/>
        <a:p>
          <a:endParaRPr lang="en-US"/>
        </a:p>
      </dgm:t>
    </dgm:pt>
    <dgm:pt modelId="{2BD0275D-4AC3-46B3-BD6C-AA3284003374}">
      <dgm:prSet custT="1"/>
      <dgm:spPr/>
      <dgm:t>
        <a:bodyPr/>
        <a:lstStyle/>
        <a:p>
          <a:r>
            <a:rPr lang="hi-IN" sz="1200" dirty="0" smtClean="0"/>
            <a:t>यह जैव-सामग्रियों का एक जादुई मिश्रण है जो फसल को अपनी मेटाबोलिक (चयापचय) गतिविधियों को बढ़ाने में मदद करता है। </a:t>
          </a:r>
          <a:endParaRPr lang="en-US" sz="1200" dirty="0"/>
        </a:p>
      </dgm:t>
    </dgm:pt>
    <dgm:pt modelId="{EB0432AB-B429-4917-8A0E-8585098AC4AF}" type="parTrans" cxnId="{FBCF6D65-9A80-4B74-8E9B-EA196D20F351}">
      <dgm:prSet/>
      <dgm:spPr/>
      <dgm:t>
        <a:bodyPr/>
        <a:lstStyle/>
        <a:p>
          <a:endParaRPr lang="en-US"/>
        </a:p>
      </dgm:t>
    </dgm:pt>
    <dgm:pt modelId="{4C70741E-555E-4BBD-A607-AE248527FD18}" type="sibTrans" cxnId="{FBCF6D65-9A80-4B74-8E9B-EA196D20F351}">
      <dgm:prSet/>
      <dgm:spPr/>
      <dgm:t>
        <a:bodyPr/>
        <a:lstStyle/>
        <a:p>
          <a:endParaRPr lang="en-US"/>
        </a:p>
      </dgm:t>
    </dgm:pt>
    <dgm:pt modelId="{EDF34409-BAB5-47DF-80A4-AC2D177CBD05}">
      <dgm:prSet custT="1"/>
      <dgm:spPr/>
      <dgm:t>
        <a:bodyPr/>
        <a:lstStyle/>
        <a:p>
          <a:r>
            <a:rPr lang="hi-IN" sz="1200" b="1" dirty="0" smtClean="0"/>
            <a:t>सामग्री:</a:t>
          </a:r>
          <a:r>
            <a:rPr lang="hi-IN" sz="1200" dirty="0" smtClean="0"/>
            <a:t> माइक्रोबिअल कंसोर्टिया (नैनोटेक आधारित) पौधे का अर्क</a:t>
          </a:r>
          <a:r>
            <a:rPr lang="en-US" sz="1200" dirty="0" smtClean="0"/>
            <a:t>,</a:t>
          </a:r>
          <a:r>
            <a:rPr lang="hi-IN" sz="1200" dirty="0" smtClean="0"/>
            <a:t> एंजाइम और हार्मोंस</a:t>
          </a:r>
          <a:r>
            <a:rPr lang="en-US" sz="1200" dirty="0" smtClean="0"/>
            <a:t>,</a:t>
          </a:r>
          <a:r>
            <a:rPr lang="hi-IN" sz="1200" dirty="0" smtClean="0"/>
            <a:t> प्राकृतिक विटामिन और अमीनो एसिड</a:t>
          </a:r>
          <a:endParaRPr lang="en-US" sz="1200" dirty="0"/>
        </a:p>
      </dgm:t>
    </dgm:pt>
    <dgm:pt modelId="{24C191B9-4D2B-4D31-980C-FC9B13073300}" type="parTrans" cxnId="{BB6135E7-07B7-4E3E-98E6-0C7D7E31BDCE}">
      <dgm:prSet/>
      <dgm:spPr/>
      <dgm:t>
        <a:bodyPr/>
        <a:lstStyle/>
        <a:p>
          <a:endParaRPr lang="en-US"/>
        </a:p>
      </dgm:t>
    </dgm:pt>
    <dgm:pt modelId="{6EDB87A8-BAB5-4B6B-8326-34C4792267C5}" type="sibTrans" cxnId="{BB6135E7-07B7-4E3E-98E6-0C7D7E31BDCE}">
      <dgm:prSet/>
      <dgm:spPr/>
      <dgm:t>
        <a:bodyPr/>
        <a:lstStyle/>
        <a:p>
          <a:endParaRPr lang="en-US"/>
        </a:p>
      </dgm:t>
    </dgm:pt>
    <dgm:pt modelId="{67A54DDC-BE4B-4768-9632-40C417B75F27}">
      <dgm:prSet custT="1"/>
      <dgm:spPr/>
      <dgm:t>
        <a:bodyPr/>
        <a:lstStyle/>
        <a:p>
          <a:r>
            <a:rPr lang="hi-IN" sz="1200" dirty="0" smtClean="0"/>
            <a:t>कारण जीव के विरुद्ध काम करता है और जीव की वजह से उत्‍पन्‍न बीमारी को नष्‍ट करने के लिए तेजी से फैलता है।  </a:t>
          </a:r>
          <a:endParaRPr lang="en-US" sz="1200" dirty="0"/>
        </a:p>
      </dgm:t>
    </dgm:pt>
    <dgm:pt modelId="{435F3618-F26A-461B-9DEE-F4F96C2755C8}" type="parTrans" cxnId="{6E45145E-99C2-40D9-B0A6-79B5C6296C9D}">
      <dgm:prSet/>
      <dgm:spPr/>
      <dgm:t>
        <a:bodyPr/>
        <a:lstStyle/>
        <a:p>
          <a:endParaRPr lang="en-US"/>
        </a:p>
      </dgm:t>
    </dgm:pt>
    <dgm:pt modelId="{6AD23C20-6478-414C-8095-16ED38B11EB6}" type="sibTrans" cxnId="{6E45145E-99C2-40D9-B0A6-79B5C6296C9D}">
      <dgm:prSet/>
      <dgm:spPr/>
      <dgm:t>
        <a:bodyPr/>
        <a:lstStyle/>
        <a:p>
          <a:endParaRPr lang="en-US"/>
        </a:p>
      </dgm:t>
    </dgm:pt>
    <dgm:pt modelId="{2D291B43-0BF9-4525-917F-D18257A8E632}">
      <dgm:prSet custT="1"/>
      <dgm:spPr/>
      <dgm:t>
        <a:bodyPr/>
        <a:lstStyle/>
        <a:p>
          <a:r>
            <a:rPr lang="hi-IN" sz="1200" smtClean="0"/>
            <a:t>फसल के लिए हानिकारक नहीं  </a:t>
          </a:r>
          <a:endParaRPr lang="en-US" sz="1200"/>
        </a:p>
      </dgm:t>
    </dgm:pt>
    <dgm:pt modelId="{851DDBCF-3AC7-4B95-B48C-C87022469848}" type="parTrans" cxnId="{FE225C01-CA7C-4BB7-8014-305FD4534D2F}">
      <dgm:prSet/>
      <dgm:spPr/>
      <dgm:t>
        <a:bodyPr/>
        <a:lstStyle/>
        <a:p>
          <a:endParaRPr lang="en-US"/>
        </a:p>
      </dgm:t>
    </dgm:pt>
    <dgm:pt modelId="{B7957896-27BC-49F2-8B3E-94B8EEDA141E}" type="sibTrans" cxnId="{FE225C01-CA7C-4BB7-8014-305FD4534D2F}">
      <dgm:prSet/>
      <dgm:spPr/>
      <dgm:t>
        <a:bodyPr/>
        <a:lstStyle/>
        <a:p>
          <a:endParaRPr lang="en-US"/>
        </a:p>
      </dgm:t>
    </dgm:pt>
    <dgm:pt modelId="{787839EB-E939-422A-B172-C44469798A5D}">
      <dgm:prSet custT="1"/>
      <dgm:spPr/>
      <dgm:t>
        <a:bodyPr/>
        <a:lstStyle/>
        <a:p>
          <a:r>
            <a:rPr lang="hi-IN" sz="1200" smtClean="0"/>
            <a:t>निरोधक और रोगनिवारक  </a:t>
          </a:r>
          <a:endParaRPr lang="en-US" sz="1200"/>
        </a:p>
      </dgm:t>
    </dgm:pt>
    <dgm:pt modelId="{B04E0DA9-13DC-426B-97D2-00F596CAC83E}" type="parTrans" cxnId="{C4E91435-7AF9-40D3-9537-540E5727DC43}">
      <dgm:prSet/>
      <dgm:spPr/>
      <dgm:t>
        <a:bodyPr/>
        <a:lstStyle/>
        <a:p>
          <a:endParaRPr lang="en-US"/>
        </a:p>
      </dgm:t>
    </dgm:pt>
    <dgm:pt modelId="{017AE6C5-9119-4AE1-A0FB-C15AF3B25B68}" type="sibTrans" cxnId="{C4E91435-7AF9-40D3-9537-540E5727DC43}">
      <dgm:prSet/>
      <dgm:spPr/>
      <dgm:t>
        <a:bodyPr/>
        <a:lstStyle/>
        <a:p>
          <a:endParaRPr lang="en-US"/>
        </a:p>
      </dgm:t>
    </dgm:pt>
    <dgm:pt modelId="{986ADB63-0D89-43C2-A921-3F502AB64308}">
      <dgm:prSet custT="1"/>
      <dgm:spPr/>
      <dgm:t>
        <a:bodyPr/>
        <a:lstStyle/>
        <a:p>
          <a:r>
            <a:rPr lang="hi-IN" sz="1200" dirty="0" smtClean="0"/>
            <a:t>सामग्री: कार्बनिक खनिज पाउडर के साथ माइक्रोबिअल कंसोर्टिया (स्‍पोर्स</a:t>
          </a:r>
          <a:r>
            <a:rPr lang="en-US" sz="1200" dirty="0" smtClean="0"/>
            <a:t>,</a:t>
          </a:r>
          <a:r>
            <a:rPr lang="hi-IN" sz="1200" dirty="0" smtClean="0"/>
            <a:t> मायसिलिआ और वनस्‍पति कोशिकाएं) </a:t>
          </a:r>
          <a:endParaRPr lang="en-US" sz="1200" dirty="0"/>
        </a:p>
      </dgm:t>
    </dgm:pt>
    <dgm:pt modelId="{896DC6D1-D391-4FA0-BD56-611E959F803F}" type="parTrans" cxnId="{CFDB12B7-B6D3-4BBA-899E-7DC6DE36B472}">
      <dgm:prSet/>
      <dgm:spPr/>
      <dgm:t>
        <a:bodyPr/>
        <a:lstStyle/>
        <a:p>
          <a:endParaRPr lang="en-US"/>
        </a:p>
      </dgm:t>
    </dgm:pt>
    <dgm:pt modelId="{794F013F-E8DE-4298-BE14-6E67249BF875}" type="sibTrans" cxnId="{CFDB12B7-B6D3-4BBA-899E-7DC6DE36B472}">
      <dgm:prSet/>
      <dgm:spPr/>
      <dgm:t>
        <a:bodyPr/>
        <a:lstStyle/>
        <a:p>
          <a:endParaRPr lang="en-US"/>
        </a:p>
      </dgm:t>
    </dgm:pt>
    <dgm:pt modelId="{2E16E89B-6142-44BC-8EB0-DEDE13D69344}">
      <dgm:prSet phldrT="[Text]" custT="1"/>
      <dgm:spPr/>
      <dgm:t>
        <a:bodyPr/>
        <a:lstStyle/>
        <a:p>
          <a:pPr>
            <a:lnSpc>
              <a:spcPct val="90000"/>
            </a:lnSpc>
            <a:spcAft>
              <a:spcPct val="15000"/>
            </a:spcAft>
          </a:pPr>
          <a:r>
            <a:rPr lang="en-US" sz="1200" smtClean="0"/>
            <a:t> </a:t>
          </a:r>
          <a:endParaRPr lang="en-US" sz="1200" dirty="0"/>
        </a:p>
      </dgm:t>
    </dgm:pt>
    <dgm:pt modelId="{076F1008-1189-4D1E-A0D0-C1E91B6A718B}" type="sibTrans" cxnId="{86BC2D28-DA4E-42ED-BAC1-DF8FE22A83A0}">
      <dgm:prSet/>
      <dgm:spPr/>
      <dgm:t>
        <a:bodyPr/>
        <a:lstStyle/>
        <a:p>
          <a:endParaRPr lang="en-US"/>
        </a:p>
      </dgm:t>
    </dgm:pt>
    <dgm:pt modelId="{0E18C869-CCB5-47EC-A6D9-F201B9F49EC5}" type="parTrans" cxnId="{86BC2D28-DA4E-42ED-BAC1-DF8FE22A83A0}">
      <dgm:prSet/>
      <dgm:spPr/>
      <dgm:t>
        <a:bodyPr/>
        <a:lstStyle/>
        <a:p>
          <a:endParaRPr lang="en-US"/>
        </a:p>
      </dgm:t>
    </dgm:pt>
    <dgm:pt modelId="{39772F3C-1925-4434-BAAA-938C7CB069E5}" type="pres">
      <dgm:prSet presAssocID="{7231C53F-067A-4A70-AADD-66396C740A8A}" presName="Name0" presStyleCnt="0">
        <dgm:presLayoutVars>
          <dgm:dir/>
          <dgm:resizeHandles val="exact"/>
        </dgm:presLayoutVars>
      </dgm:prSet>
      <dgm:spPr/>
    </dgm:pt>
    <dgm:pt modelId="{7F1C7880-257F-4124-AF8A-5CA5C6C7FAC9}" type="pres">
      <dgm:prSet presAssocID="{7231C53F-067A-4A70-AADD-66396C740A8A}" presName="bkgdShp" presStyleLbl="alignAccFollowNode1" presStyleIdx="0" presStyleCnt="1" custScaleY="66949" custLinFactNeighborY="-15312"/>
      <dgm:spPr/>
      <dgm:t>
        <a:bodyPr/>
        <a:lstStyle/>
        <a:p>
          <a:endParaRPr lang="en-US"/>
        </a:p>
      </dgm:t>
    </dgm:pt>
    <dgm:pt modelId="{24032488-8CDE-4A66-8775-77EE1DC9258B}" type="pres">
      <dgm:prSet presAssocID="{7231C53F-067A-4A70-AADD-66396C740A8A}" presName="linComp" presStyleCnt="0"/>
      <dgm:spPr/>
    </dgm:pt>
    <dgm:pt modelId="{229B81E3-C790-4CED-9F5B-FCDEC4DA1F4A}" type="pres">
      <dgm:prSet presAssocID="{89744367-F0BA-42BC-BCC9-902D715FA69A}" presName="compNode" presStyleCnt="0"/>
      <dgm:spPr/>
    </dgm:pt>
    <dgm:pt modelId="{E9A047CD-919D-4A46-93F1-2671138A518B}" type="pres">
      <dgm:prSet presAssocID="{89744367-F0BA-42BC-BCC9-902D715FA69A}" presName="node" presStyleLbl="node1" presStyleIdx="0" presStyleCnt="3" custScaleX="153256" custScaleY="124223" custLinFactNeighborX="2148" custLinFactNeighborY="-6487">
        <dgm:presLayoutVars>
          <dgm:bulletEnabled val="1"/>
        </dgm:presLayoutVars>
      </dgm:prSet>
      <dgm:spPr/>
      <dgm:t>
        <a:bodyPr/>
        <a:lstStyle/>
        <a:p>
          <a:endParaRPr lang="en-US"/>
        </a:p>
      </dgm:t>
    </dgm:pt>
    <dgm:pt modelId="{95BDFFA9-2EAC-40D7-8F0D-DE4F5D9F7897}" type="pres">
      <dgm:prSet presAssocID="{89744367-F0BA-42BC-BCC9-902D715FA69A}" presName="invisiNode" presStyleLbl="node1" presStyleIdx="0" presStyleCnt="3"/>
      <dgm:spPr/>
    </dgm:pt>
    <dgm:pt modelId="{531A856F-1C05-47F2-9363-29C4FD2CBEE4}" type="pres">
      <dgm:prSet presAssocID="{89744367-F0BA-42BC-BCC9-902D715FA69A}" presName="imagNode" presStyleLbl="fgImgPlace1" presStyleIdx="0" presStyleCnt="3" custScaleX="130396" custScaleY="76727" custLinFactNeighborX="0" custLinFactNeighborY="-12236"/>
      <dgm:spPr>
        <a:blipFill>
          <a:blip xmlns:r="http://schemas.openxmlformats.org/officeDocument/2006/relationships" r:embed="rId1">
            <a:extLst>
              <a:ext uri="{28A0092B-C50C-407E-A947-70E740481C1C}">
                <a14:useLocalDpi xmlns:a14="http://schemas.microsoft.com/office/drawing/2010/main" val="0"/>
              </a:ext>
            </a:extLst>
          </a:blip>
          <a:srcRect/>
          <a:stretch>
            <a:fillRect t="-117000" b="-117000"/>
          </a:stretch>
        </a:blipFill>
      </dgm:spPr>
    </dgm:pt>
    <dgm:pt modelId="{9C08D8D7-55B5-4E12-A0CF-66DC34363699}" type="pres">
      <dgm:prSet presAssocID="{03E7427C-12DA-4A83-8A43-FFED06A117E3}" presName="sibTrans" presStyleLbl="sibTrans2D1" presStyleIdx="0" presStyleCnt="0"/>
      <dgm:spPr/>
      <dgm:t>
        <a:bodyPr/>
        <a:lstStyle/>
        <a:p>
          <a:endParaRPr lang="en-US"/>
        </a:p>
      </dgm:t>
    </dgm:pt>
    <dgm:pt modelId="{3F7B2F5D-0DDE-4F59-ADE6-2FC91ECF94D1}" type="pres">
      <dgm:prSet presAssocID="{2D0316BE-73FB-4E96-B626-40D98EDAAA62}" presName="compNode" presStyleCnt="0"/>
      <dgm:spPr/>
    </dgm:pt>
    <dgm:pt modelId="{FFC5F7C4-78BA-4048-BF85-35342ED0D2C2}" type="pres">
      <dgm:prSet presAssocID="{2D0316BE-73FB-4E96-B626-40D98EDAAA62}" presName="node" presStyleLbl="node1" presStyleIdx="1" presStyleCnt="3" custScaleX="175596" custScaleY="125675" custLinFactNeighborX="1611" custLinFactNeighborY="-5554">
        <dgm:presLayoutVars>
          <dgm:bulletEnabled val="1"/>
        </dgm:presLayoutVars>
      </dgm:prSet>
      <dgm:spPr/>
      <dgm:t>
        <a:bodyPr/>
        <a:lstStyle/>
        <a:p>
          <a:endParaRPr lang="en-US"/>
        </a:p>
      </dgm:t>
    </dgm:pt>
    <dgm:pt modelId="{E3057BAC-87E7-41F4-9BCF-7C07526D1BA3}" type="pres">
      <dgm:prSet presAssocID="{2D0316BE-73FB-4E96-B626-40D98EDAAA62}" presName="invisiNode" presStyleLbl="node1" presStyleIdx="1" presStyleCnt="3"/>
      <dgm:spPr/>
    </dgm:pt>
    <dgm:pt modelId="{2210EEA4-64E7-4C4E-82E4-3E33D833AF93}" type="pres">
      <dgm:prSet presAssocID="{2D0316BE-73FB-4E96-B626-40D98EDAAA62}" presName="imagNode" presStyleLbl="fgImgPlace1" presStyleIdx="1" presStyleCnt="3" custScaleX="136831" custScaleY="76727" custLinFactNeighborX="1379" custLinFactNeighborY="-10075"/>
      <dgm:spPr>
        <a:blipFill>
          <a:blip xmlns:r="http://schemas.openxmlformats.org/officeDocument/2006/relationships" r:embed="rId2">
            <a:extLst>
              <a:ext uri="{28A0092B-C50C-407E-A947-70E740481C1C}">
                <a14:useLocalDpi xmlns:a14="http://schemas.microsoft.com/office/drawing/2010/main" val="0"/>
              </a:ext>
            </a:extLst>
          </a:blip>
          <a:srcRect/>
          <a:stretch>
            <a:fillRect t="-107000" b="-107000"/>
          </a:stretch>
        </a:blipFill>
      </dgm:spPr>
    </dgm:pt>
    <dgm:pt modelId="{D04F8ED3-0AEE-4321-B68A-7251D60572F8}" type="pres">
      <dgm:prSet presAssocID="{1D93A482-5670-4F1F-8190-AF33F968EEC9}" presName="sibTrans" presStyleLbl="sibTrans2D1" presStyleIdx="0" presStyleCnt="0"/>
      <dgm:spPr/>
      <dgm:t>
        <a:bodyPr/>
        <a:lstStyle/>
        <a:p>
          <a:endParaRPr lang="en-US"/>
        </a:p>
      </dgm:t>
    </dgm:pt>
    <dgm:pt modelId="{01613E6E-2ED8-46E7-A521-20B15D4C5B69}" type="pres">
      <dgm:prSet presAssocID="{1FE8F693-5080-4346-8329-208638C76AD9}" presName="compNode" presStyleCnt="0"/>
      <dgm:spPr/>
    </dgm:pt>
    <dgm:pt modelId="{7D183C56-66CA-4A9C-8FA3-1BDD3E815432}" type="pres">
      <dgm:prSet presAssocID="{1FE8F693-5080-4346-8329-208638C76AD9}" presName="node" presStyleLbl="node1" presStyleIdx="2" presStyleCnt="3" custScaleX="166959" custScaleY="125745" custLinFactNeighborX="-1421" custLinFactNeighborY="-5557">
        <dgm:presLayoutVars>
          <dgm:bulletEnabled val="1"/>
        </dgm:presLayoutVars>
      </dgm:prSet>
      <dgm:spPr/>
      <dgm:t>
        <a:bodyPr/>
        <a:lstStyle/>
        <a:p>
          <a:endParaRPr lang="en-US"/>
        </a:p>
      </dgm:t>
    </dgm:pt>
    <dgm:pt modelId="{BDAAFB3E-73C4-4D8D-9D2F-C1CB998426DB}" type="pres">
      <dgm:prSet presAssocID="{1FE8F693-5080-4346-8329-208638C76AD9}" presName="invisiNode" presStyleLbl="node1" presStyleIdx="2" presStyleCnt="3"/>
      <dgm:spPr/>
    </dgm:pt>
    <dgm:pt modelId="{48BE870A-3111-43F2-A9FA-AC870CC625D2}" type="pres">
      <dgm:prSet presAssocID="{1FE8F693-5080-4346-8329-208638C76AD9}" presName="imagNode" presStyleLbl="fgImgPlace1" presStyleIdx="2" presStyleCnt="3" custScaleX="129704" custScaleY="76727" custLinFactNeighborX="-4666" custLinFactNeighborY="-11913"/>
      <dgm:spPr>
        <a:blipFill>
          <a:blip xmlns:r="http://schemas.openxmlformats.org/officeDocument/2006/relationships" r:embed="rId3">
            <a:extLst>
              <a:ext uri="{28A0092B-C50C-407E-A947-70E740481C1C}">
                <a14:useLocalDpi xmlns:a14="http://schemas.microsoft.com/office/drawing/2010/main" val="0"/>
              </a:ext>
            </a:extLst>
          </a:blip>
          <a:srcRect/>
          <a:stretch>
            <a:fillRect t="-67000" b="-67000"/>
          </a:stretch>
        </a:blipFill>
      </dgm:spPr>
    </dgm:pt>
  </dgm:ptLst>
  <dgm:cxnLst>
    <dgm:cxn modelId="{BB6135E7-07B7-4E3E-98E6-0C7D7E31BDCE}" srcId="{2D0316BE-73FB-4E96-B626-40D98EDAAA62}" destId="{EDF34409-BAB5-47DF-80A4-AC2D177CBD05}" srcOrd="3" destOrd="0" parTransId="{24C191B9-4D2B-4D31-980C-FC9B13073300}" sibTransId="{6EDB87A8-BAB5-4B6B-8326-34C4792267C5}"/>
    <dgm:cxn modelId="{A9ADFA25-C70F-481E-992E-B71A1E5BFA30}" type="presOf" srcId="{2D291B43-0BF9-4525-917F-D18257A8E632}" destId="{7D183C56-66CA-4A9C-8FA3-1BDD3E815432}" srcOrd="0" destOrd="3" presId="urn:microsoft.com/office/officeart/2005/8/layout/pList2#3"/>
    <dgm:cxn modelId="{D8EF06B9-739A-4D76-9ADA-834ED2F99AAE}" type="presOf" srcId="{3C2B40C4-D936-4CE8-AA27-CC4E87D5C896}" destId="{FFC5F7C4-78BA-4048-BF85-35342ED0D2C2}" srcOrd="0" destOrd="1" presId="urn:microsoft.com/office/officeart/2005/8/layout/pList2#3"/>
    <dgm:cxn modelId="{8288D926-2C3C-4264-9693-03858AE6D714}" type="presOf" srcId="{76EC7235-397D-4A30-8665-FA9FCFD98998}" destId="{7D183C56-66CA-4A9C-8FA3-1BDD3E815432}" srcOrd="0" destOrd="7" presId="urn:microsoft.com/office/officeart/2005/8/layout/pList2#3"/>
    <dgm:cxn modelId="{6B478BD9-6B38-4897-AB49-3F01F0F0FCE3}" type="presOf" srcId="{67A54DDC-BE4B-4768-9632-40C417B75F27}" destId="{7D183C56-66CA-4A9C-8FA3-1BDD3E815432}" srcOrd="0" destOrd="2" presId="urn:microsoft.com/office/officeart/2005/8/layout/pList2#3"/>
    <dgm:cxn modelId="{FE225C01-CA7C-4BB7-8014-305FD4534D2F}" srcId="{1FE8F693-5080-4346-8329-208638C76AD9}" destId="{2D291B43-0BF9-4525-917F-D18257A8E632}" srcOrd="2" destOrd="0" parTransId="{851DDBCF-3AC7-4B95-B48C-C87022469848}" sibTransId="{B7957896-27BC-49F2-8B3E-94B8EEDA141E}"/>
    <dgm:cxn modelId="{8F36F348-6715-4764-A480-616263ADE885}" type="presOf" srcId="{CBEBF515-6A74-4005-80D1-F9178FB1070E}" destId="{FFC5F7C4-78BA-4048-BF85-35342ED0D2C2}" srcOrd="0" destOrd="8" presId="urn:microsoft.com/office/officeart/2005/8/layout/pList2#3"/>
    <dgm:cxn modelId="{49EC0745-A132-4022-9BDF-5A744DE5A130}" srcId="{1FE8F693-5080-4346-8329-208638C76AD9}" destId="{A0936B81-0E46-401A-B380-3883E079B608}" srcOrd="8" destOrd="0" parTransId="{4F41C973-1C08-4BDF-9B4C-AB78B0FFECF4}" sibTransId="{B6A7F33C-910F-42BD-A387-FB5712DD8522}"/>
    <dgm:cxn modelId="{E4A0C877-5742-4836-8AE9-54B79C09ECAE}" type="presOf" srcId="{B45FEF1D-3673-4356-BEE1-C3A1675E484B}" destId="{E9A047CD-919D-4A46-93F1-2671138A518B}" srcOrd="0" destOrd="4" presId="urn:microsoft.com/office/officeart/2005/8/layout/pList2#3"/>
    <dgm:cxn modelId="{34D9DB90-B1C6-43BF-9D24-80CE8A2D194C}" srcId="{1FE8F693-5080-4346-8329-208638C76AD9}" destId="{1B573047-43AA-4082-AB5A-F9C5D8591FC9}" srcOrd="7" destOrd="0" parTransId="{FC31DA1F-C25F-4A06-A708-10E01072AF6F}" sibTransId="{155D214F-842A-4867-A4B2-30E03040BF4C}"/>
    <dgm:cxn modelId="{4D8881BD-B414-4C29-AD69-A8B007B88412}" type="presOf" srcId="{A0936B81-0E46-401A-B380-3883E079B608}" destId="{7D183C56-66CA-4A9C-8FA3-1BDD3E815432}" srcOrd="0" destOrd="9" presId="urn:microsoft.com/office/officeart/2005/8/layout/pList2#3"/>
    <dgm:cxn modelId="{C88A11E9-D8F0-4359-8BB8-07E8C34F5D03}" srcId="{7231C53F-067A-4A70-AADD-66396C740A8A}" destId="{89744367-F0BA-42BC-BCC9-902D715FA69A}" srcOrd="0" destOrd="0" parTransId="{B16C9F78-2E77-4A39-88F1-B0F99EB8CC7D}" sibTransId="{03E7427C-12DA-4A83-8A43-FFED06A117E3}"/>
    <dgm:cxn modelId="{D8B4B200-3E32-4F5D-A045-75BEA3DF995E}" type="presOf" srcId="{2BD0275D-4AC3-46B3-BD6C-AA3284003374}" destId="{FFC5F7C4-78BA-4048-BF85-35342ED0D2C2}" srcOrd="0" destOrd="3" presId="urn:microsoft.com/office/officeart/2005/8/layout/pList2#3"/>
    <dgm:cxn modelId="{C4E91435-7AF9-40D3-9537-540E5727DC43}" srcId="{1FE8F693-5080-4346-8329-208638C76AD9}" destId="{787839EB-E939-422A-B172-C44469798A5D}" srcOrd="3" destOrd="0" parTransId="{B04E0DA9-13DC-426B-97D2-00F596CAC83E}" sibTransId="{017AE6C5-9119-4AE1-A0FB-C15AF3B25B68}"/>
    <dgm:cxn modelId="{45C8F4C5-22DC-4CAF-9C69-FA25A56EC3DA}" type="presOf" srcId="{787839EB-E939-422A-B172-C44469798A5D}" destId="{7D183C56-66CA-4A9C-8FA3-1BDD3E815432}" srcOrd="0" destOrd="4" presId="urn:microsoft.com/office/officeart/2005/8/layout/pList2#3"/>
    <dgm:cxn modelId="{C57501CF-55C2-42F1-9668-38793D94C6CA}" srcId="{2D0316BE-73FB-4E96-B626-40D98EDAAA62}" destId="{CBEBF515-6A74-4005-80D1-F9178FB1070E}" srcOrd="7" destOrd="0" parTransId="{6951AAA3-BC9F-4F9C-B3FC-C7DDAE2AE057}" sibTransId="{AF835401-A7F2-4CFD-BD5C-51CC2BEF863C}"/>
    <dgm:cxn modelId="{0ABCD0DF-F0D8-42DB-BB2D-2E8C4A4951B2}" type="presOf" srcId="{FAF2FAD1-92EB-4D3C-B7A2-1C463C84A0F1}" destId="{E9A047CD-919D-4A46-93F1-2671138A518B}" srcOrd="0" destOrd="7" presId="urn:microsoft.com/office/officeart/2005/8/layout/pList2#3"/>
    <dgm:cxn modelId="{089A00E1-F4D8-42FF-9ADA-A7E65EACF0E8}" type="presOf" srcId="{53884562-5F18-407B-9384-C2FA57A02480}" destId="{FFC5F7C4-78BA-4048-BF85-35342ED0D2C2}" srcOrd="0" destOrd="7" presId="urn:microsoft.com/office/officeart/2005/8/layout/pList2#3"/>
    <dgm:cxn modelId="{E4F5B0FA-31B3-4457-A6EF-12790E12F4DF}" type="presOf" srcId="{1FE8F693-5080-4346-8329-208638C76AD9}" destId="{7D183C56-66CA-4A9C-8FA3-1BDD3E815432}" srcOrd="0" destOrd="0" presId="urn:microsoft.com/office/officeart/2005/8/layout/pList2#3"/>
    <dgm:cxn modelId="{51E2EEB7-B4A9-41EE-9ADC-34B9BF0E029C}" srcId="{89744367-F0BA-42BC-BCC9-902D715FA69A}" destId="{4737F03E-C4CB-4B62-8313-C10D3100ADC8}" srcOrd="4" destOrd="0" parTransId="{DE8E26BD-1DE7-4BBA-BC06-2D6F4990FECD}" sibTransId="{3E2EF261-6AF5-4D92-B1AC-76869484A4B7}"/>
    <dgm:cxn modelId="{DF44FDF2-DEE9-4B00-A3E3-FBC577ADB302}" srcId="{2D0316BE-73FB-4E96-B626-40D98EDAAA62}" destId="{31A78454-F910-4310-9426-47D03A6D0E97}" srcOrd="5" destOrd="0" parTransId="{03D3BBA2-ABA1-4237-B330-91AD9E4268DF}" sibTransId="{92E62964-52EA-4A94-B328-7C1A2EFCED9E}"/>
    <dgm:cxn modelId="{CFDB12B7-B6D3-4BBA-899E-7DC6DE36B472}" srcId="{1FE8F693-5080-4346-8329-208638C76AD9}" destId="{986ADB63-0D89-43C2-A921-3F502AB64308}" srcOrd="4" destOrd="0" parTransId="{896DC6D1-D391-4FA0-BD56-611E959F803F}" sibTransId="{794F013F-E8DE-4298-BE14-6E67249BF875}"/>
    <dgm:cxn modelId="{8B1E50EC-7756-4DFD-AA5E-1CF02864F923}" srcId="{89744367-F0BA-42BC-BCC9-902D715FA69A}" destId="{0D757D51-11E2-487B-B283-2B3BF4C70F57}" srcOrd="2" destOrd="0" parTransId="{79AF3CBE-0407-4C2C-9291-740086311929}" sibTransId="{7A1291DF-9723-4C6A-9D44-5D35387ADA6D}"/>
    <dgm:cxn modelId="{A0E5F576-0F3E-4434-9200-7F06C21CB230}" srcId="{89744367-F0BA-42BC-BCC9-902D715FA69A}" destId="{C3A1DCD7-3D87-40E1-8AA3-293147731B9A}" srcOrd="1" destOrd="0" parTransId="{5A216E3C-19F6-4618-BBA9-5BB2AA7D1156}" sibTransId="{5EADCC0C-3C4A-48B9-AEF6-13D588A6B164}"/>
    <dgm:cxn modelId="{1D475392-0516-4D49-8501-9D0358C70191}" type="presOf" srcId="{964315E5-1190-4368-87E3-F5618077C85D}" destId="{E9A047CD-919D-4A46-93F1-2671138A518B}" srcOrd="0" destOrd="8" presId="urn:microsoft.com/office/officeart/2005/8/layout/pList2#3"/>
    <dgm:cxn modelId="{18D79B7F-AEFD-47C3-8C7E-306DDBC9C1CE}" srcId="{89744367-F0BA-42BC-BCC9-902D715FA69A}" destId="{78A17E1F-B079-4A8D-8C04-2D95C4F1E821}" srcOrd="0" destOrd="0" parTransId="{3740AC4A-2909-42B1-82F0-97207195E8AF}" sibTransId="{E5ABCEC2-FB0A-4ED1-99C1-26AA453397B2}"/>
    <dgm:cxn modelId="{97591B31-1A25-43B7-8F94-EF59F8D4574C}" srcId="{89744367-F0BA-42BC-BCC9-902D715FA69A}" destId="{FAF2FAD1-92EB-4D3C-B7A2-1C463C84A0F1}" srcOrd="6" destOrd="0" parTransId="{4C13904D-05D0-4BC4-96EC-C2C77B43C425}" sibTransId="{B4C8976F-DC68-44EF-9E56-B4D819E3C1EF}"/>
    <dgm:cxn modelId="{01A41787-1654-47BB-ABE8-09FAC3B60B55}" srcId="{2D0316BE-73FB-4E96-B626-40D98EDAAA62}" destId="{8E27C78A-B358-4446-AFAD-C86624E46FA3}" srcOrd="8" destOrd="0" parTransId="{55C5BF80-560C-4CCE-8403-B5A5FD5A9959}" sibTransId="{5C426B60-76A3-4CDA-9684-96582FF87BE5}"/>
    <dgm:cxn modelId="{B9D7A936-16F5-4CC1-AB8A-05FDDF906612}" srcId="{89744367-F0BA-42BC-BCC9-902D715FA69A}" destId="{A1F87AB4-FC2E-4A3D-B41D-B10FBEF320B3}" srcOrd="8" destOrd="0" parTransId="{0DF1EA62-757B-4BEC-9514-433A8E72E55D}" sibTransId="{DB52B4C5-07B5-435A-9E03-D4C69B708B6C}"/>
    <dgm:cxn modelId="{DA412043-8B1F-4BB9-BB20-D28C64BB3264}" type="presOf" srcId="{8E27C78A-B358-4446-AFAD-C86624E46FA3}" destId="{FFC5F7C4-78BA-4048-BF85-35342ED0D2C2}" srcOrd="0" destOrd="9" presId="urn:microsoft.com/office/officeart/2005/8/layout/pList2#3"/>
    <dgm:cxn modelId="{470B49EF-1D00-42D9-8730-F10018EB4881}" type="presOf" srcId="{3B30C99F-78F8-43EB-A9F8-FF8D3BAFB3A0}" destId="{E9A047CD-919D-4A46-93F1-2671138A518B}" srcOrd="0" destOrd="6" presId="urn:microsoft.com/office/officeart/2005/8/layout/pList2#3"/>
    <dgm:cxn modelId="{F48F9A7F-F064-4EF5-B82C-263ECECE1DAA}" srcId="{2D0316BE-73FB-4E96-B626-40D98EDAAA62}" destId="{D35DD6D7-3463-423D-8B7F-813E09E4FED6}" srcOrd="10" destOrd="0" parTransId="{8CF7509E-4C20-4CB6-88D7-982FC02D7FBB}" sibTransId="{0F7EC2A6-FCFE-41E4-89C9-340FE6CD7B1D}"/>
    <dgm:cxn modelId="{661A45C1-A043-4CC9-8FC2-81A2360AB17B}" srcId="{2D0316BE-73FB-4E96-B626-40D98EDAAA62}" destId="{53884562-5F18-407B-9384-C2FA57A02480}" srcOrd="6" destOrd="0" parTransId="{101FB0CB-9CDF-4DA8-8562-97FFEF5620E1}" sibTransId="{F174A63A-CE4E-4FB9-ADC9-C6D92A4D51FB}"/>
    <dgm:cxn modelId="{88F0A4A4-4923-42B5-A2D8-3A2409F8A412}" type="presOf" srcId="{EDF34409-BAB5-47DF-80A4-AC2D177CBD05}" destId="{FFC5F7C4-78BA-4048-BF85-35342ED0D2C2}" srcOrd="0" destOrd="4" presId="urn:microsoft.com/office/officeart/2005/8/layout/pList2#3"/>
    <dgm:cxn modelId="{278CDC70-D344-4A7A-AC9C-F4DE58284749}" type="presOf" srcId="{03E7427C-12DA-4A83-8A43-FFED06A117E3}" destId="{9C08D8D7-55B5-4E12-A0CF-66DC34363699}" srcOrd="0" destOrd="0" presId="urn:microsoft.com/office/officeart/2005/8/layout/pList2#3"/>
    <dgm:cxn modelId="{6E45145E-99C2-40D9-B0A6-79B5C6296C9D}" srcId="{1FE8F693-5080-4346-8329-208638C76AD9}" destId="{67A54DDC-BE4B-4768-9632-40C417B75F27}" srcOrd="1" destOrd="0" parTransId="{435F3618-F26A-461B-9DEE-F4F96C2755C8}" sibTransId="{6AD23C20-6478-414C-8095-16ED38B11EB6}"/>
    <dgm:cxn modelId="{86BC2D28-DA4E-42ED-BAC1-DF8FE22A83A0}" srcId="{1FE8F693-5080-4346-8329-208638C76AD9}" destId="{2E16E89B-6142-44BC-8EB0-DEDE13D69344}" srcOrd="5" destOrd="0" parTransId="{0E18C869-CCB5-47EC-A6D9-F201B9F49EC5}" sibTransId="{076F1008-1189-4D1E-A0D0-C1E91B6A718B}"/>
    <dgm:cxn modelId="{A0BFE068-47FD-46B5-813E-6FC935869835}" type="presOf" srcId="{7231C53F-067A-4A70-AADD-66396C740A8A}" destId="{39772F3C-1925-4434-BAAA-938C7CB069E5}" srcOrd="0" destOrd="0" presId="urn:microsoft.com/office/officeart/2005/8/layout/pList2#3"/>
    <dgm:cxn modelId="{FBCF6D65-9A80-4B74-8E9B-EA196D20F351}" srcId="{2D0316BE-73FB-4E96-B626-40D98EDAAA62}" destId="{2BD0275D-4AC3-46B3-BD6C-AA3284003374}" srcOrd="2" destOrd="0" parTransId="{EB0432AB-B429-4917-8A0E-8585098AC4AF}" sibTransId="{4C70741E-555E-4BBD-A607-AE248527FD18}"/>
    <dgm:cxn modelId="{9ED51C09-BF83-4172-92D8-0A4418272B69}" srcId="{7231C53F-067A-4A70-AADD-66396C740A8A}" destId="{2D0316BE-73FB-4E96-B626-40D98EDAAA62}" srcOrd="1" destOrd="0" parTransId="{7A1EAA6B-21F6-4474-9311-D8F092466E34}" sibTransId="{1D93A482-5670-4F1F-8190-AF33F968EEC9}"/>
    <dgm:cxn modelId="{30B41A7B-5053-45AC-9BFD-383DE0FEC2C6}" type="presOf" srcId="{2DC0B6BB-C23A-47F0-8E36-24A79242AA31}" destId="{FFC5F7C4-78BA-4048-BF85-35342ED0D2C2}" srcOrd="0" destOrd="10" presId="urn:microsoft.com/office/officeart/2005/8/layout/pList2#3"/>
    <dgm:cxn modelId="{98EE77B5-EDE7-4E94-8536-E62BB1369C8A}" srcId="{89744367-F0BA-42BC-BCC9-902D715FA69A}" destId="{964315E5-1190-4368-87E3-F5618077C85D}" srcOrd="7" destOrd="0" parTransId="{78A78F2A-3FE8-4A70-B596-19EC043BB3D4}" sibTransId="{E72A75FA-8B44-46DD-B80D-F9B3C15E0D55}"/>
    <dgm:cxn modelId="{AA9683FC-686E-497F-A4F3-69E436BF4071}" type="presOf" srcId="{986ADB63-0D89-43C2-A921-3F502AB64308}" destId="{7D183C56-66CA-4A9C-8FA3-1BDD3E815432}" srcOrd="0" destOrd="5" presId="urn:microsoft.com/office/officeart/2005/8/layout/pList2#3"/>
    <dgm:cxn modelId="{9B1C2264-FCA8-46EE-9C00-C966429E426F}" type="presOf" srcId="{8FFDE30E-BC63-4189-876C-04612D94392C}" destId="{7D183C56-66CA-4A9C-8FA3-1BDD3E815432}" srcOrd="0" destOrd="1" presId="urn:microsoft.com/office/officeart/2005/8/layout/pList2#3"/>
    <dgm:cxn modelId="{ED1ADFD8-45DC-49AC-B38C-2439D40EC2D3}" srcId="{2D0316BE-73FB-4E96-B626-40D98EDAAA62}" destId="{8C2A65B0-4907-4FF9-8754-6CB48ECA530A}" srcOrd="1" destOrd="0" parTransId="{0AF2D996-FEA2-4F60-89DE-F6431CB74D42}" sibTransId="{3AD6A96E-DB6B-47AC-9C3B-06A724F53CF2}"/>
    <dgm:cxn modelId="{D20F5909-FE7E-45A7-ABD7-F9E29EFBA222}" type="presOf" srcId="{8C2A65B0-4907-4FF9-8754-6CB48ECA530A}" destId="{FFC5F7C4-78BA-4048-BF85-35342ED0D2C2}" srcOrd="0" destOrd="2" presId="urn:microsoft.com/office/officeart/2005/8/layout/pList2#3"/>
    <dgm:cxn modelId="{CA2EAB11-AA2E-4214-A945-E14452E71E11}" type="presOf" srcId="{1B573047-43AA-4082-AB5A-F9C5D8591FC9}" destId="{7D183C56-66CA-4A9C-8FA3-1BDD3E815432}" srcOrd="0" destOrd="8" presId="urn:microsoft.com/office/officeart/2005/8/layout/pList2#3"/>
    <dgm:cxn modelId="{7C1BFE63-BC5A-4753-A966-AAAA0501B517}" type="presOf" srcId="{C3A1DCD7-3D87-40E1-8AA3-293147731B9A}" destId="{E9A047CD-919D-4A46-93F1-2671138A518B}" srcOrd="0" destOrd="2" presId="urn:microsoft.com/office/officeart/2005/8/layout/pList2#3"/>
    <dgm:cxn modelId="{1A506390-DA0D-4260-BDE6-7E7D90817FFA}" type="presOf" srcId="{1D93A482-5670-4F1F-8190-AF33F968EEC9}" destId="{D04F8ED3-0AEE-4321-B68A-7251D60572F8}" srcOrd="0" destOrd="0" presId="urn:microsoft.com/office/officeart/2005/8/layout/pList2#3"/>
    <dgm:cxn modelId="{0C919EFD-526C-41D5-B13A-B39746BFA678}" srcId="{1FE8F693-5080-4346-8329-208638C76AD9}" destId="{8FFDE30E-BC63-4189-876C-04612D94392C}" srcOrd="0" destOrd="0" parTransId="{44CB29B5-7980-4126-9292-809B1A7E65B4}" sibTransId="{29D108D9-5D63-4F58-AB58-400A2F7D385A}"/>
    <dgm:cxn modelId="{55F3B54B-EB6A-4611-85B2-884703AB0764}" type="presOf" srcId="{A1F87AB4-FC2E-4A3D-B41D-B10FBEF320B3}" destId="{E9A047CD-919D-4A46-93F1-2671138A518B}" srcOrd="0" destOrd="9" presId="urn:microsoft.com/office/officeart/2005/8/layout/pList2#3"/>
    <dgm:cxn modelId="{FF60926A-F25B-4734-BD80-EC0243CAAD0E}" srcId="{2D0316BE-73FB-4E96-B626-40D98EDAAA62}" destId="{3C2B40C4-D936-4CE8-AA27-CC4E87D5C896}" srcOrd="0" destOrd="0" parTransId="{350BDA3B-A930-4DC7-87F9-F856FED9B0DD}" sibTransId="{266A2A66-C95F-44C0-9A2A-FEA16A272F7C}"/>
    <dgm:cxn modelId="{6E7A374B-8209-4831-A585-424A224C6CF1}" type="presOf" srcId="{2D0316BE-73FB-4E96-B626-40D98EDAAA62}" destId="{FFC5F7C4-78BA-4048-BF85-35342ED0D2C2}" srcOrd="0" destOrd="0" presId="urn:microsoft.com/office/officeart/2005/8/layout/pList2#3"/>
    <dgm:cxn modelId="{29372F55-F9A8-455E-B07C-4DF6281287F7}" type="presOf" srcId="{6E647F78-C2A6-48F7-9871-F86CE1B993FE}" destId="{FFC5F7C4-78BA-4048-BF85-35342ED0D2C2}" srcOrd="0" destOrd="5" presId="urn:microsoft.com/office/officeart/2005/8/layout/pList2#3"/>
    <dgm:cxn modelId="{6D1240E6-C851-44AF-8644-7E682B13775A}" type="presOf" srcId="{89744367-F0BA-42BC-BCC9-902D715FA69A}" destId="{E9A047CD-919D-4A46-93F1-2671138A518B}" srcOrd="0" destOrd="0" presId="urn:microsoft.com/office/officeart/2005/8/layout/pList2#3"/>
    <dgm:cxn modelId="{E8847593-7FF2-4E09-A68A-4246F03845DD}" type="presOf" srcId="{78A17E1F-B079-4A8D-8C04-2D95C4F1E821}" destId="{E9A047CD-919D-4A46-93F1-2671138A518B}" srcOrd="0" destOrd="1" presId="urn:microsoft.com/office/officeart/2005/8/layout/pList2#3"/>
    <dgm:cxn modelId="{177EC5C4-1871-4D0D-B312-BE5C948BF254}" type="presOf" srcId="{D35DD6D7-3463-423D-8B7F-813E09E4FED6}" destId="{FFC5F7C4-78BA-4048-BF85-35342ED0D2C2}" srcOrd="0" destOrd="11" presId="urn:microsoft.com/office/officeart/2005/8/layout/pList2#3"/>
    <dgm:cxn modelId="{A8C73875-A5F1-43F7-9C54-D2E78F82B9C0}" type="presOf" srcId="{4737F03E-C4CB-4B62-8313-C10D3100ADC8}" destId="{E9A047CD-919D-4A46-93F1-2671138A518B}" srcOrd="0" destOrd="5" presId="urn:microsoft.com/office/officeart/2005/8/layout/pList2#3"/>
    <dgm:cxn modelId="{25866922-834E-48EB-8970-EBC24D527745}" type="presOf" srcId="{E27E8D1A-A83D-40EC-92AE-95D43741A187}" destId="{7D183C56-66CA-4A9C-8FA3-1BDD3E815432}" srcOrd="0" destOrd="10" presId="urn:microsoft.com/office/officeart/2005/8/layout/pList2#3"/>
    <dgm:cxn modelId="{DB065C57-3239-4A51-A35A-D78925DE0C07}" type="presOf" srcId="{2E16E89B-6142-44BC-8EB0-DEDE13D69344}" destId="{7D183C56-66CA-4A9C-8FA3-1BDD3E815432}" srcOrd="0" destOrd="6" presId="urn:microsoft.com/office/officeart/2005/8/layout/pList2#3"/>
    <dgm:cxn modelId="{1D2B5049-85C4-4773-8B11-D1272A54F959}" srcId="{2D0316BE-73FB-4E96-B626-40D98EDAAA62}" destId="{2DC0B6BB-C23A-47F0-8E36-24A79242AA31}" srcOrd="9" destOrd="0" parTransId="{86E7DCC4-4230-475E-8E28-B79C5B287E84}" sibTransId="{6F222F07-0CCD-427D-BFE7-DCB728E28B2B}"/>
    <dgm:cxn modelId="{A5191CCF-45D0-4999-B247-A881B0A51617}" srcId="{7231C53F-067A-4A70-AADD-66396C740A8A}" destId="{1FE8F693-5080-4346-8329-208638C76AD9}" srcOrd="2" destOrd="0" parTransId="{9846DE95-5073-4DA1-A738-959D81CC1287}" sibTransId="{06E7A01C-0DC1-4923-BEEC-829CBC4AF6E7}"/>
    <dgm:cxn modelId="{0A2DE789-7525-424F-BCEE-CA547C6D2506}" srcId="{1FE8F693-5080-4346-8329-208638C76AD9}" destId="{76EC7235-397D-4A30-8665-FA9FCFD98998}" srcOrd="6" destOrd="0" parTransId="{7E357F44-5826-4C46-AA15-DF2C746EC8FA}" sibTransId="{34987CD3-DB01-453A-AC8D-663F38BA68AD}"/>
    <dgm:cxn modelId="{693C2D67-5ACD-4CE9-9F1A-C726FB665095}" srcId="{1FE8F693-5080-4346-8329-208638C76AD9}" destId="{E27E8D1A-A83D-40EC-92AE-95D43741A187}" srcOrd="9" destOrd="0" parTransId="{50CF8600-E906-4679-BEC0-E22AC6ABF7DD}" sibTransId="{2AFA0530-22EB-413A-B76D-EBBB23308485}"/>
    <dgm:cxn modelId="{0950A6EE-BF97-49ED-BEBD-E3A61E109441}" srcId="{89744367-F0BA-42BC-BCC9-902D715FA69A}" destId="{3B30C99F-78F8-43EB-A9F8-FF8D3BAFB3A0}" srcOrd="5" destOrd="0" parTransId="{AE6EFF56-E0CD-44EC-8730-6CB425930141}" sibTransId="{F60A1BB0-2B27-4EE6-9DE3-69D7CF82D091}"/>
    <dgm:cxn modelId="{6C02B036-D8ED-4385-98CF-CBD19192F4DF}" type="presOf" srcId="{0D757D51-11E2-487B-B283-2B3BF4C70F57}" destId="{E9A047CD-919D-4A46-93F1-2671138A518B}" srcOrd="0" destOrd="3" presId="urn:microsoft.com/office/officeart/2005/8/layout/pList2#3"/>
    <dgm:cxn modelId="{33E3B040-97EE-4560-82FE-3BF903C247D7}" srcId="{2D0316BE-73FB-4E96-B626-40D98EDAAA62}" destId="{6E647F78-C2A6-48F7-9871-F86CE1B993FE}" srcOrd="4" destOrd="0" parTransId="{BBBFD97A-842B-40A4-B7F7-2DE27B523280}" sibTransId="{A1FC659A-82DB-44F7-81B7-C1AE54E6D8CA}"/>
    <dgm:cxn modelId="{83EC6553-4BF5-4999-848D-FF0279DD0B90}" type="presOf" srcId="{31A78454-F910-4310-9426-47D03A6D0E97}" destId="{FFC5F7C4-78BA-4048-BF85-35342ED0D2C2}" srcOrd="0" destOrd="6" presId="urn:microsoft.com/office/officeart/2005/8/layout/pList2#3"/>
    <dgm:cxn modelId="{1E1BA265-2C60-4A76-AE7E-09DB0158C106}" srcId="{89744367-F0BA-42BC-BCC9-902D715FA69A}" destId="{B45FEF1D-3673-4356-BEE1-C3A1675E484B}" srcOrd="3" destOrd="0" parTransId="{950AE93D-8F6F-47BF-AC23-9AE87F2BA76A}" sibTransId="{EF452A38-F978-4C20-BC17-90E939498FEE}"/>
    <dgm:cxn modelId="{F1731FCB-491E-4C91-8C17-D6BB8AC32264}" type="presParOf" srcId="{39772F3C-1925-4434-BAAA-938C7CB069E5}" destId="{7F1C7880-257F-4124-AF8A-5CA5C6C7FAC9}" srcOrd="0" destOrd="0" presId="urn:microsoft.com/office/officeart/2005/8/layout/pList2#3"/>
    <dgm:cxn modelId="{EA324CF2-26E8-432D-9F85-153265C81BB6}" type="presParOf" srcId="{39772F3C-1925-4434-BAAA-938C7CB069E5}" destId="{24032488-8CDE-4A66-8775-77EE1DC9258B}" srcOrd="1" destOrd="0" presId="urn:microsoft.com/office/officeart/2005/8/layout/pList2#3"/>
    <dgm:cxn modelId="{90472664-E28C-43DD-BCAF-CABE4D9005AC}" type="presParOf" srcId="{24032488-8CDE-4A66-8775-77EE1DC9258B}" destId="{229B81E3-C790-4CED-9F5B-FCDEC4DA1F4A}" srcOrd="0" destOrd="0" presId="urn:microsoft.com/office/officeart/2005/8/layout/pList2#3"/>
    <dgm:cxn modelId="{4D37ECDA-8ABA-4144-A115-19235CBDD8F1}" type="presParOf" srcId="{229B81E3-C790-4CED-9F5B-FCDEC4DA1F4A}" destId="{E9A047CD-919D-4A46-93F1-2671138A518B}" srcOrd="0" destOrd="0" presId="urn:microsoft.com/office/officeart/2005/8/layout/pList2#3"/>
    <dgm:cxn modelId="{329413B4-59BE-4241-A248-FBD1D012E300}" type="presParOf" srcId="{229B81E3-C790-4CED-9F5B-FCDEC4DA1F4A}" destId="{95BDFFA9-2EAC-40D7-8F0D-DE4F5D9F7897}" srcOrd="1" destOrd="0" presId="urn:microsoft.com/office/officeart/2005/8/layout/pList2#3"/>
    <dgm:cxn modelId="{81DB0317-9845-4EF0-9141-093576EC11C2}" type="presParOf" srcId="{229B81E3-C790-4CED-9F5B-FCDEC4DA1F4A}" destId="{531A856F-1C05-47F2-9363-29C4FD2CBEE4}" srcOrd="2" destOrd="0" presId="urn:microsoft.com/office/officeart/2005/8/layout/pList2#3"/>
    <dgm:cxn modelId="{7B7706E0-9285-470C-9D28-24B35BB309DF}" type="presParOf" srcId="{24032488-8CDE-4A66-8775-77EE1DC9258B}" destId="{9C08D8D7-55B5-4E12-A0CF-66DC34363699}" srcOrd="1" destOrd="0" presId="urn:microsoft.com/office/officeart/2005/8/layout/pList2#3"/>
    <dgm:cxn modelId="{96C3F460-43F3-4B48-ACA8-F470B9EA45F5}" type="presParOf" srcId="{24032488-8CDE-4A66-8775-77EE1DC9258B}" destId="{3F7B2F5D-0DDE-4F59-ADE6-2FC91ECF94D1}" srcOrd="2" destOrd="0" presId="urn:microsoft.com/office/officeart/2005/8/layout/pList2#3"/>
    <dgm:cxn modelId="{0832F8DC-5508-4807-946A-D3196B1D7111}" type="presParOf" srcId="{3F7B2F5D-0DDE-4F59-ADE6-2FC91ECF94D1}" destId="{FFC5F7C4-78BA-4048-BF85-35342ED0D2C2}" srcOrd="0" destOrd="0" presId="urn:microsoft.com/office/officeart/2005/8/layout/pList2#3"/>
    <dgm:cxn modelId="{4F62DECC-F52A-4F2D-BB1C-C234F3AAC16E}" type="presParOf" srcId="{3F7B2F5D-0DDE-4F59-ADE6-2FC91ECF94D1}" destId="{E3057BAC-87E7-41F4-9BCF-7C07526D1BA3}" srcOrd="1" destOrd="0" presId="urn:microsoft.com/office/officeart/2005/8/layout/pList2#3"/>
    <dgm:cxn modelId="{3EEC6EA4-4BE7-4917-B5E0-0DFC5E378B1A}" type="presParOf" srcId="{3F7B2F5D-0DDE-4F59-ADE6-2FC91ECF94D1}" destId="{2210EEA4-64E7-4C4E-82E4-3E33D833AF93}" srcOrd="2" destOrd="0" presId="urn:microsoft.com/office/officeart/2005/8/layout/pList2#3"/>
    <dgm:cxn modelId="{AC9DDA90-B6B5-4826-9DF7-258A75CB0106}" type="presParOf" srcId="{24032488-8CDE-4A66-8775-77EE1DC9258B}" destId="{D04F8ED3-0AEE-4321-B68A-7251D60572F8}" srcOrd="3" destOrd="0" presId="urn:microsoft.com/office/officeart/2005/8/layout/pList2#3"/>
    <dgm:cxn modelId="{0E8E9796-92CA-40A1-A1C5-000E98709DE9}" type="presParOf" srcId="{24032488-8CDE-4A66-8775-77EE1DC9258B}" destId="{01613E6E-2ED8-46E7-A521-20B15D4C5B69}" srcOrd="4" destOrd="0" presId="urn:microsoft.com/office/officeart/2005/8/layout/pList2#3"/>
    <dgm:cxn modelId="{66194E09-737A-43C6-BBAE-3D61C5A5400B}" type="presParOf" srcId="{01613E6E-2ED8-46E7-A521-20B15D4C5B69}" destId="{7D183C56-66CA-4A9C-8FA3-1BDD3E815432}" srcOrd="0" destOrd="0" presId="urn:microsoft.com/office/officeart/2005/8/layout/pList2#3"/>
    <dgm:cxn modelId="{FCFE32A0-E146-49F5-B161-D7A0B77DCC1D}" type="presParOf" srcId="{01613E6E-2ED8-46E7-A521-20B15D4C5B69}" destId="{BDAAFB3E-73C4-4D8D-9D2F-C1CB998426DB}" srcOrd="1" destOrd="0" presId="urn:microsoft.com/office/officeart/2005/8/layout/pList2#3"/>
    <dgm:cxn modelId="{16E7632E-C286-4365-8414-4816B521E5D0}" type="presParOf" srcId="{01613E6E-2ED8-46E7-A521-20B15D4C5B69}" destId="{48BE870A-3111-43F2-A9FA-AC870CC625D2}" srcOrd="2" destOrd="0" presId="urn:microsoft.com/office/officeart/2005/8/layout/p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31C53F-067A-4A70-AADD-66396C740A8A}" type="doc">
      <dgm:prSet loTypeId="urn:microsoft.com/office/officeart/2005/8/layout/pList2#4" loCatId="list" qsTypeId="urn:microsoft.com/office/officeart/2005/8/quickstyle/simple5" qsCatId="simple" csTypeId="urn:microsoft.com/office/officeart/2005/8/colors/accent6_2" csCatId="accent6" phldr="1"/>
      <dgm:spPr/>
    </dgm:pt>
    <dgm:pt modelId="{89744367-F0BA-42BC-BCC9-902D715FA69A}">
      <dgm:prSet phldrT="[Text]" custT="1"/>
      <dgm:spPr/>
      <dgm:t>
        <a:bodyPr/>
        <a:lstStyle/>
        <a:p>
          <a:pPr>
            <a:lnSpc>
              <a:spcPts val="2800"/>
            </a:lnSpc>
            <a:spcAft>
              <a:spcPts val="624"/>
            </a:spcAft>
          </a:pPr>
          <a:r>
            <a:rPr lang="hi-IN" sz="2200" b="1" dirty="0" smtClean="0"/>
            <a:t>एग्री</a:t>
          </a:r>
          <a:br>
            <a:rPr lang="hi-IN" sz="2200" b="1" dirty="0" smtClean="0"/>
          </a:br>
          <a:r>
            <a:rPr lang="hi-IN" sz="2200" b="1" dirty="0" smtClean="0"/>
            <a:t>नैनोटेक</a:t>
          </a:r>
          <a:endParaRPr lang="en-US" sz="2200" b="1" dirty="0"/>
        </a:p>
      </dgm:t>
    </dgm:pt>
    <dgm:pt modelId="{B16C9F78-2E77-4A39-88F1-B0F99EB8CC7D}" type="parTrans" cxnId="{C88A11E9-D8F0-4359-8BB8-07E8C34F5D03}">
      <dgm:prSet/>
      <dgm:spPr/>
      <dgm:t>
        <a:bodyPr/>
        <a:lstStyle/>
        <a:p>
          <a:endParaRPr lang="en-US"/>
        </a:p>
      </dgm:t>
    </dgm:pt>
    <dgm:pt modelId="{03E7427C-12DA-4A83-8A43-FFED06A117E3}" type="sibTrans" cxnId="{C88A11E9-D8F0-4359-8BB8-07E8C34F5D03}">
      <dgm:prSet/>
      <dgm:spPr/>
      <dgm:t>
        <a:bodyPr/>
        <a:lstStyle/>
        <a:p>
          <a:endParaRPr lang="en-US"/>
        </a:p>
      </dgm:t>
    </dgm:pt>
    <dgm:pt modelId="{2D0316BE-73FB-4E96-B626-40D98EDAAA62}">
      <dgm:prSet phldrT="[Text]" custT="1"/>
      <dgm:spPr/>
      <dgm:t>
        <a:bodyPr/>
        <a:lstStyle/>
        <a:p>
          <a:pPr>
            <a:lnSpc>
              <a:spcPct val="90000"/>
            </a:lnSpc>
            <a:spcAft>
              <a:spcPts val="424"/>
            </a:spcAft>
          </a:pPr>
          <a:r>
            <a:rPr lang="hi-IN" sz="2200" b="1" dirty="0" smtClean="0"/>
            <a:t>एग्री गोल्‍ड</a:t>
          </a:r>
          <a:endParaRPr lang="en-US" sz="2200" b="1" dirty="0"/>
        </a:p>
      </dgm:t>
    </dgm:pt>
    <dgm:pt modelId="{7A1EAA6B-21F6-4474-9311-D8F092466E34}" type="parTrans" cxnId="{9ED51C09-BF83-4172-92D8-0A4418272B69}">
      <dgm:prSet/>
      <dgm:spPr/>
      <dgm:t>
        <a:bodyPr/>
        <a:lstStyle/>
        <a:p>
          <a:endParaRPr lang="en-US"/>
        </a:p>
      </dgm:t>
    </dgm:pt>
    <dgm:pt modelId="{1D93A482-5670-4F1F-8190-AF33F968EEC9}" type="sibTrans" cxnId="{9ED51C09-BF83-4172-92D8-0A4418272B69}">
      <dgm:prSet/>
      <dgm:spPr/>
      <dgm:t>
        <a:bodyPr/>
        <a:lstStyle/>
        <a:p>
          <a:endParaRPr lang="en-US"/>
        </a:p>
      </dgm:t>
    </dgm:pt>
    <dgm:pt modelId="{1FE8F693-5080-4346-8329-208638C76AD9}">
      <dgm:prSet phldrT="[Text]" custT="1"/>
      <dgm:spPr/>
      <dgm:t>
        <a:bodyPr/>
        <a:lstStyle/>
        <a:p>
          <a:pPr>
            <a:lnSpc>
              <a:spcPts val="2800"/>
            </a:lnSpc>
            <a:spcAft>
              <a:spcPts val="0"/>
            </a:spcAft>
          </a:pPr>
          <a:r>
            <a:rPr lang="hi-IN" sz="2200" b="1" dirty="0" smtClean="0"/>
            <a:t>एग्री</a:t>
          </a:r>
        </a:p>
        <a:p>
          <a:pPr>
            <a:lnSpc>
              <a:spcPts val="2800"/>
            </a:lnSpc>
            <a:spcAft>
              <a:spcPts val="425"/>
            </a:spcAft>
          </a:pPr>
          <a:r>
            <a:rPr lang="hi-IN" sz="2200" b="1" dirty="0" smtClean="0"/>
            <a:t>बायोफंगीसाइड</a:t>
          </a:r>
          <a:endParaRPr lang="en-US" sz="2200" b="1" dirty="0"/>
        </a:p>
      </dgm:t>
    </dgm:pt>
    <dgm:pt modelId="{9846DE95-5073-4DA1-A738-959D81CC1287}" type="parTrans" cxnId="{A5191CCF-45D0-4999-B247-A881B0A51617}">
      <dgm:prSet/>
      <dgm:spPr/>
      <dgm:t>
        <a:bodyPr/>
        <a:lstStyle/>
        <a:p>
          <a:endParaRPr lang="en-US"/>
        </a:p>
      </dgm:t>
    </dgm:pt>
    <dgm:pt modelId="{06E7A01C-0DC1-4923-BEEC-829CBC4AF6E7}" type="sibTrans" cxnId="{A5191CCF-45D0-4999-B247-A881B0A51617}">
      <dgm:prSet/>
      <dgm:spPr/>
      <dgm:t>
        <a:bodyPr/>
        <a:lstStyle/>
        <a:p>
          <a:endParaRPr lang="en-US"/>
        </a:p>
      </dgm:t>
    </dgm:pt>
    <dgm:pt modelId="{A1F87AB4-FC2E-4A3D-B41D-B10FBEF320B3}">
      <dgm:prSet phldrT="[Text]" custT="1"/>
      <dgm:spPr/>
      <dgm:t>
        <a:bodyPr/>
        <a:lstStyle/>
        <a:p>
          <a:pPr>
            <a:lnSpc>
              <a:spcPct val="90000"/>
            </a:lnSpc>
            <a:spcAft>
              <a:spcPct val="15000"/>
            </a:spcAft>
          </a:pPr>
          <a:endParaRPr lang="en-US" sz="1200" dirty="0"/>
        </a:p>
      </dgm:t>
    </dgm:pt>
    <dgm:pt modelId="{0DF1EA62-757B-4BEC-9514-433A8E72E55D}" type="parTrans" cxnId="{B9D7A936-16F5-4CC1-AB8A-05FDDF906612}">
      <dgm:prSet/>
      <dgm:spPr/>
      <dgm:t>
        <a:bodyPr/>
        <a:lstStyle/>
        <a:p>
          <a:endParaRPr lang="en-US"/>
        </a:p>
      </dgm:t>
    </dgm:pt>
    <dgm:pt modelId="{DB52B4C5-07B5-435A-9E03-D4C69B708B6C}" type="sibTrans" cxnId="{B9D7A936-16F5-4CC1-AB8A-05FDDF906612}">
      <dgm:prSet/>
      <dgm:spPr/>
      <dgm:t>
        <a:bodyPr/>
        <a:lstStyle/>
        <a:p>
          <a:endParaRPr lang="en-US"/>
        </a:p>
      </dgm:t>
    </dgm:pt>
    <dgm:pt modelId="{78A17E1F-B079-4A8D-8C04-2D95C4F1E821}">
      <dgm:prSet phldrT="[Text]" custT="1"/>
      <dgm:spPr/>
      <dgm:t>
        <a:bodyPr/>
        <a:lstStyle/>
        <a:p>
          <a:pPr>
            <a:lnSpc>
              <a:spcPct val="90000"/>
            </a:lnSpc>
            <a:spcAft>
              <a:spcPct val="15000"/>
            </a:spcAft>
          </a:pPr>
          <a:r>
            <a:rPr lang="hi-IN" sz="1200" dirty="0" smtClean="0"/>
            <a:t>कृषि-बायोफंगीसाइड के साथ मृदा का उपचार  </a:t>
          </a:r>
          <a:endParaRPr lang="en-US" sz="1200" dirty="0"/>
        </a:p>
      </dgm:t>
    </dgm:pt>
    <dgm:pt modelId="{3740AC4A-2909-42B1-82F0-97207195E8AF}" type="parTrans" cxnId="{18D79B7F-AEFD-47C3-8C7E-306DDBC9C1CE}">
      <dgm:prSet/>
      <dgm:spPr/>
      <dgm:t>
        <a:bodyPr/>
        <a:lstStyle/>
        <a:p>
          <a:endParaRPr lang="en-US"/>
        </a:p>
      </dgm:t>
    </dgm:pt>
    <dgm:pt modelId="{E5ABCEC2-FB0A-4ED1-99C1-26AA453397B2}" type="sibTrans" cxnId="{18D79B7F-AEFD-47C3-8C7E-306DDBC9C1CE}">
      <dgm:prSet/>
      <dgm:spPr/>
      <dgm:t>
        <a:bodyPr/>
        <a:lstStyle/>
        <a:p>
          <a:endParaRPr lang="en-US"/>
        </a:p>
      </dgm:t>
    </dgm:pt>
    <dgm:pt modelId="{FAF2FAD1-92EB-4D3C-B7A2-1C463C84A0F1}">
      <dgm:prSet phldrT="[Text]" custT="1"/>
      <dgm:spPr/>
      <dgm:t>
        <a:bodyPr/>
        <a:lstStyle/>
        <a:p>
          <a:pPr>
            <a:lnSpc>
              <a:spcPct val="90000"/>
            </a:lnSpc>
            <a:spcAft>
              <a:spcPct val="15000"/>
            </a:spcAft>
          </a:pPr>
          <a:endParaRPr lang="en-US" sz="1200" dirty="0"/>
        </a:p>
      </dgm:t>
    </dgm:pt>
    <dgm:pt modelId="{4C13904D-05D0-4BC4-96EC-C2C77B43C425}" type="parTrans" cxnId="{97591B31-1A25-43B7-8F94-EF59F8D4574C}">
      <dgm:prSet/>
      <dgm:spPr/>
      <dgm:t>
        <a:bodyPr/>
        <a:lstStyle/>
        <a:p>
          <a:endParaRPr lang="en-US"/>
        </a:p>
      </dgm:t>
    </dgm:pt>
    <dgm:pt modelId="{B4C8976F-DC68-44EF-9E56-B4D819E3C1EF}" type="sibTrans" cxnId="{97591B31-1A25-43B7-8F94-EF59F8D4574C}">
      <dgm:prSet/>
      <dgm:spPr/>
      <dgm:t>
        <a:bodyPr/>
        <a:lstStyle/>
        <a:p>
          <a:endParaRPr lang="en-US"/>
        </a:p>
      </dgm:t>
    </dgm:pt>
    <dgm:pt modelId="{964315E5-1190-4368-87E3-F5618077C85D}">
      <dgm:prSet phldrT="[Text]" custT="1"/>
      <dgm:spPr/>
      <dgm:t>
        <a:bodyPr/>
        <a:lstStyle/>
        <a:p>
          <a:pPr>
            <a:lnSpc>
              <a:spcPct val="90000"/>
            </a:lnSpc>
            <a:spcAft>
              <a:spcPct val="15000"/>
            </a:spcAft>
          </a:pPr>
          <a:endParaRPr lang="en-US" sz="1200" dirty="0"/>
        </a:p>
      </dgm:t>
    </dgm:pt>
    <dgm:pt modelId="{78A78F2A-3FE8-4A70-B596-19EC043BB3D4}" type="parTrans" cxnId="{98EE77B5-EDE7-4E94-8536-E62BB1369C8A}">
      <dgm:prSet/>
      <dgm:spPr/>
      <dgm:t>
        <a:bodyPr/>
        <a:lstStyle/>
        <a:p>
          <a:endParaRPr lang="en-US"/>
        </a:p>
      </dgm:t>
    </dgm:pt>
    <dgm:pt modelId="{E72A75FA-8B44-46DD-B80D-F9B3C15E0D55}" type="sibTrans" cxnId="{98EE77B5-EDE7-4E94-8536-E62BB1369C8A}">
      <dgm:prSet/>
      <dgm:spPr/>
      <dgm:t>
        <a:bodyPr/>
        <a:lstStyle/>
        <a:p>
          <a:endParaRPr lang="en-US"/>
        </a:p>
      </dgm:t>
    </dgm:pt>
    <dgm:pt modelId="{3C2B40C4-D936-4CE8-AA27-CC4E87D5C896}">
      <dgm:prSet phldrT="[Text]" custT="1"/>
      <dgm:spPr/>
      <dgm:t>
        <a:bodyPr/>
        <a:lstStyle/>
        <a:p>
          <a:pPr>
            <a:lnSpc>
              <a:spcPts val="1700"/>
            </a:lnSpc>
            <a:spcAft>
              <a:spcPct val="15000"/>
            </a:spcAft>
          </a:pPr>
          <a:r>
            <a:rPr lang="hi-IN" sz="1200" dirty="0" smtClean="0"/>
            <a:t>पौधे के संपूर्ण जीवन में 2-3 स्‍प्रे अधिकतम लाभ दे सकता है। </a:t>
          </a:r>
          <a:endParaRPr lang="en-US" sz="1200" b="0" dirty="0">
            <a:solidFill>
              <a:schemeClr val="bg1"/>
            </a:solidFill>
          </a:endParaRPr>
        </a:p>
      </dgm:t>
    </dgm:pt>
    <dgm:pt modelId="{350BDA3B-A930-4DC7-87F9-F856FED9B0DD}" type="parTrans" cxnId="{FF60926A-F25B-4734-BD80-EC0243CAAD0E}">
      <dgm:prSet/>
      <dgm:spPr/>
      <dgm:t>
        <a:bodyPr/>
        <a:lstStyle/>
        <a:p>
          <a:endParaRPr lang="en-US"/>
        </a:p>
      </dgm:t>
    </dgm:pt>
    <dgm:pt modelId="{266A2A66-C95F-44C0-9A2A-FEA16A272F7C}" type="sibTrans" cxnId="{FF60926A-F25B-4734-BD80-EC0243CAAD0E}">
      <dgm:prSet/>
      <dgm:spPr/>
      <dgm:t>
        <a:bodyPr/>
        <a:lstStyle/>
        <a:p>
          <a:endParaRPr lang="en-US"/>
        </a:p>
      </dgm:t>
    </dgm:pt>
    <dgm:pt modelId="{8E27C78A-B358-4446-AFAD-C86624E46FA3}">
      <dgm:prSet phldrT="[Text]" custT="1"/>
      <dgm:spPr/>
      <dgm:t>
        <a:bodyPr/>
        <a:lstStyle/>
        <a:p>
          <a:pPr>
            <a:lnSpc>
              <a:spcPct val="90000"/>
            </a:lnSpc>
            <a:spcAft>
              <a:spcPct val="15000"/>
            </a:spcAft>
          </a:pPr>
          <a:endParaRPr lang="en-US" sz="1200" dirty="0"/>
        </a:p>
      </dgm:t>
    </dgm:pt>
    <dgm:pt modelId="{55C5BF80-560C-4CCE-8403-B5A5FD5A9959}" type="parTrans" cxnId="{01A41787-1654-47BB-ABE8-09FAC3B60B55}">
      <dgm:prSet/>
      <dgm:spPr/>
      <dgm:t>
        <a:bodyPr/>
        <a:lstStyle/>
        <a:p>
          <a:endParaRPr lang="en-US"/>
        </a:p>
      </dgm:t>
    </dgm:pt>
    <dgm:pt modelId="{5C426B60-76A3-4CDA-9684-96582FF87BE5}" type="sibTrans" cxnId="{01A41787-1654-47BB-ABE8-09FAC3B60B55}">
      <dgm:prSet/>
      <dgm:spPr/>
      <dgm:t>
        <a:bodyPr/>
        <a:lstStyle/>
        <a:p>
          <a:endParaRPr lang="en-US"/>
        </a:p>
      </dgm:t>
    </dgm:pt>
    <dgm:pt modelId="{2DC0B6BB-C23A-47F0-8E36-24A79242AA31}">
      <dgm:prSet phldrT="[Text]" custT="1"/>
      <dgm:spPr/>
      <dgm:t>
        <a:bodyPr/>
        <a:lstStyle/>
        <a:p>
          <a:pPr>
            <a:lnSpc>
              <a:spcPct val="90000"/>
            </a:lnSpc>
            <a:spcAft>
              <a:spcPct val="15000"/>
            </a:spcAft>
          </a:pPr>
          <a:endParaRPr lang="en-US" sz="1200" dirty="0"/>
        </a:p>
      </dgm:t>
    </dgm:pt>
    <dgm:pt modelId="{86E7DCC4-4230-475E-8E28-B79C5B287E84}" type="parTrans" cxnId="{1D2B5049-85C4-4773-8B11-D1272A54F959}">
      <dgm:prSet/>
      <dgm:spPr/>
      <dgm:t>
        <a:bodyPr/>
        <a:lstStyle/>
        <a:p>
          <a:endParaRPr lang="en-US"/>
        </a:p>
      </dgm:t>
    </dgm:pt>
    <dgm:pt modelId="{6F222F07-0CCD-427D-BFE7-DCB728E28B2B}" type="sibTrans" cxnId="{1D2B5049-85C4-4773-8B11-D1272A54F959}">
      <dgm:prSet/>
      <dgm:spPr/>
      <dgm:t>
        <a:bodyPr/>
        <a:lstStyle/>
        <a:p>
          <a:endParaRPr lang="en-US"/>
        </a:p>
      </dgm:t>
    </dgm:pt>
    <dgm:pt modelId="{D35DD6D7-3463-423D-8B7F-813E09E4FED6}">
      <dgm:prSet phldrT="[Text]" custT="1"/>
      <dgm:spPr/>
      <dgm:t>
        <a:bodyPr/>
        <a:lstStyle/>
        <a:p>
          <a:pPr>
            <a:lnSpc>
              <a:spcPct val="90000"/>
            </a:lnSpc>
            <a:spcAft>
              <a:spcPct val="15000"/>
            </a:spcAft>
          </a:pPr>
          <a:endParaRPr lang="en-US" sz="1200" dirty="0"/>
        </a:p>
      </dgm:t>
    </dgm:pt>
    <dgm:pt modelId="{8CF7509E-4C20-4CB6-88D7-982FC02D7FBB}" type="parTrans" cxnId="{F48F9A7F-F064-4EF5-B82C-263ECECE1DAA}">
      <dgm:prSet/>
      <dgm:spPr/>
      <dgm:t>
        <a:bodyPr/>
        <a:lstStyle/>
        <a:p>
          <a:endParaRPr lang="en-US"/>
        </a:p>
      </dgm:t>
    </dgm:pt>
    <dgm:pt modelId="{0F7EC2A6-FCFE-41E4-89C9-340FE6CD7B1D}" type="sibTrans" cxnId="{F48F9A7F-F064-4EF5-B82C-263ECECE1DAA}">
      <dgm:prSet/>
      <dgm:spPr/>
      <dgm:t>
        <a:bodyPr/>
        <a:lstStyle/>
        <a:p>
          <a:endParaRPr lang="en-US"/>
        </a:p>
      </dgm:t>
    </dgm:pt>
    <dgm:pt modelId="{E27E8D1A-A83D-40EC-92AE-95D43741A187}">
      <dgm:prSet phldrT="[Text]" custT="1"/>
      <dgm:spPr/>
      <dgm:t>
        <a:bodyPr/>
        <a:lstStyle/>
        <a:p>
          <a:pPr>
            <a:lnSpc>
              <a:spcPct val="90000"/>
            </a:lnSpc>
            <a:spcAft>
              <a:spcPct val="15000"/>
            </a:spcAft>
          </a:pPr>
          <a:endParaRPr lang="en-US" sz="1200" dirty="0"/>
        </a:p>
      </dgm:t>
    </dgm:pt>
    <dgm:pt modelId="{50CF8600-E906-4679-BEC0-E22AC6ABF7DD}" type="parTrans" cxnId="{693C2D67-5ACD-4CE9-9F1A-C726FB665095}">
      <dgm:prSet/>
      <dgm:spPr/>
      <dgm:t>
        <a:bodyPr/>
        <a:lstStyle/>
        <a:p>
          <a:endParaRPr lang="en-US"/>
        </a:p>
      </dgm:t>
    </dgm:pt>
    <dgm:pt modelId="{2AFA0530-22EB-413A-B76D-EBBB23308485}" type="sibTrans" cxnId="{693C2D67-5ACD-4CE9-9F1A-C726FB665095}">
      <dgm:prSet/>
      <dgm:spPr/>
      <dgm:t>
        <a:bodyPr/>
        <a:lstStyle/>
        <a:p>
          <a:endParaRPr lang="en-US"/>
        </a:p>
      </dgm:t>
    </dgm:pt>
    <dgm:pt modelId="{1B573047-43AA-4082-AB5A-F9C5D8591FC9}">
      <dgm:prSet phldrT="[Text]" custT="1"/>
      <dgm:spPr/>
      <dgm:t>
        <a:bodyPr/>
        <a:lstStyle/>
        <a:p>
          <a:pPr>
            <a:lnSpc>
              <a:spcPct val="90000"/>
            </a:lnSpc>
            <a:spcAft>
              <a:spcPct val="15000"/>
            </a:spcAft>
          </a:pPr>
          <a:endParaRPr lang="en-US" sz="1200" dirty="0"/>
        </a:p>
      </dgm:t>
    </dgm:pt>
    <dgm:pt modelId="{FC31DA1F-C25F-4A06-A708-10E01072AF6F}" type="parTrans" cxnId="{34D9DB90-B1C6-43BF-9D24-80CE8A2D194C}">
      <dgm:prSet/>
      <dgm:spPr/>
      <dgm:t>
        <a:bodyPr/>
        <a:lstStyle/>
        <a:p>
          <a:endParaRPr lang="en-US"/>
        </a:p>
      </dgm:t>
    </dgm:pt>
    <dgm:pt modelId="{155D214F-842A-4867-A4B2-30E03040BF4C}" type="sibTrans" cxnId="{34D9DB90-B1C6-43BF-9D24-80CE8A2D194C}">
      <dgm:prSet/>
      <dgm:spPr/>
      <dgm:t>
        <a:bodyPr/>
        <a:lstStyle/>
        <a:p>
          <a:endParaRPr lang="en-US"/>
        </a:p>
      </dgm:t>
    </dgm:pt>
    <dgm:pt modelId="{A0936B81-0E46-401A-B380-3883E079B608}">
      <dgm:prSet phldrT="[Text]" custT="1"/>
      <dgm:spPr/>
      <dgm:t>
        <a:bodyPr/>
        <a:lstStyle/>
        <a:p>
          <a:pPr>
            <a:lnSpc>
              <a:spcPct val="90000"/>
            </a:lnSpc>
            <a:spcAft>
              <a:spcPct val="15000"/>
            </a:spcAft>
          </a:pPr>
          <a:endParaRPr lang="en-US" sz="1200" dirty="0"/>
        </a:p>
      </dgm:t>
    </dgm:pt>
    <dgm:pt modelId="{4F41C973-1C08-4BDF-9B4C-AB78B0FFECF4}" type="parTrans" cxnId="{49EC0745-A132-4022-9BDF-5A744DE5A130}">
      <dgm:prSet/>
      <dgm:spPr/>
      <dgm:t>
        <a:bodyPr/>
        <a:lstStyle/>
        <a:p>
          <a:endParaRPr lang="en-US"/>
        </a:p>
      </dgm:t>
    </dgm:pt>
    <dgm:pt modelId="{B6A7F33C-910F-42BD-A387-FB5712DD8522}" type="sibTrans" cxnId="{49EC0745-A132-4022-9BDF-5A744DE5A130}">
      <dgm:prSet/>
      <dgm:spPr/>
      <dgm:t>
        <a:bodyPr/>
        <a:lstStyle/>
        <a:p>
          <a:endParaRPr lang="en-US"/>
        </a:p>
      </dgm:t>
    </dgm:pt>
    <dgm:pt modelId="{CBEBF515-6A74-4005-80D1-F9178FB1070E}">
      <dgm:prSet phldrT="[Text]" custT="1"/>
      <dgm:spPr/>
      <dgm:t>
        <a:bodyPr/>
        <a:lstStyle/>
        <a:p>
          <a:pPr>
            <a:lnSpc>
              <a:spcPct val="90000"/>
            </a:lnSpc>
            <a:spcAft>
              <a:spcPct val="15000"/>
            </a:spcAft>
          </a:pPr>
          <a:endParaRPr lang="en-US" sz="1200" b="1" dirty="0"/>
        </a:p>
      </dgm:t>
    </dgm:pt>
    <dgm:pt modelId="{6951AAA3-BC9F-4F9C-B3FC-C7DDAE2AE057}" type="parTrans" cxnId="{C57501CF-55C2-42F1-9668-38793D94C6CA}">
      <dgm:prSet/>
      <dgm:spPr/>
      <dgm:t>
        <a:bodyPr/>
        <a:lstStyle/>
        <a:p>
          <a:endParaRPr lang="en-US"/>
        </a:p>
      </dgm:t>
    </dgm:pt>
    <dgm:pt modelId="{AF835401-A7F2-4CFD-BD5C-51CC2BEF863C}" type="sibTrans" cxnId="{C57501CF-55C2-42F1-9668-38793D94C6CA}">
      <dgm:prSet/>
      <dgm:spPr/>
      <dgm:t>
        <a:bodyPr/>
        <a:lstStyle/>
        <a:p>
          <a:endParaRPr lang="en-US"/>
        </a:p>
      </dgm:t>
    </dgm:pt>
    <dgm:pt modelId="{53884562-5F18-407B-9384-C2FA57A02480}">
      <dgm:prSet phldrT="[Text]" custT="1"/>
      <dgm:spPr/>
      <dgm:t>
        <a:bodyPr/>
        <a:lstStyle/>
        <a:p>
          <a:pPr>
            <a:lnSpc>
              <a:spcPct val="90000"/>
            </a:lnSpc>
            <a:spcAft>
              <a:spcPct val="15000"/>
            </a:spcAft>
          </a:pPr>
          <a:endParaRPr lang="en-US" sz="1200" b="1" dirty="0"/>
        </a:p>
      </dgm:t>
    </dgm:pt>
    <dgm:pt modelId="{101FB0CB-9CDF-4DA8-8562-97FFEF5620E1}" type="parTrans" cxnId="{661A45C1-A043-4CC9-8FC2-81A2360AB17B}">
      <dgm:prSet/>
      <dgm:spPr/>
      <dgm:t>
        <a:bodyPr/>
        <a:lstStyle/>
        <a:p>
          <a:endParaRPr lang="en-US"/>
        </a:p>
      </dgm:t>
    </dgm:pt>
    <dgm:pt modelId="{F174A63A-CE4E-4FB9-ADC9-C6D92A4D51FB}" type="sibTrans" cxnId="{661A45C1-A043-4CC9-8FC2-81A2360AB17B}">
      <dgm:prSet/>
      <dgm:spPr/>
      <dgm:t>
        <a:bodyPr/>
        <a:lstStyle/>
        <a:p>
          <a:endParaRPr lang="en-US"/>
        </a:p>
      </dgm:t>
    </dgm:pt>
    <dgm:pt modelId="{CA694B86-9924-4998-93D1-D235BF0E9C45}">
      <dgm:prSet phldrT="[Text]" custT="1"/>
      <dgm:spPr/>
      <dgm:t>
        <a:bodyPr/>
        <a:lstStyle/>
        <a:p>
          <a:pPr>
            <a:lnSpc>
              <a:spcPct val="90000"/>
            </a:lnSpc>
            <a:spcAft>
              <a:spcPct val="15000"/>
            </a:spcAft>
          </a:pPr>
          <a:endParaRPr lang="en-US" sz="1200" dirty="0"/>
        </a:p>
      </dgm:t>
    </dgm:pt>
    <dgm:pt modelId="{620FD741-20AE-4DDA-B27D-C3E4F643A9B9}" type="parTrans" cxnId="{2B5B75A6-7BBB-4F4F-B2C1-1CF283F9C97B}">
      <dgm:prSet/>
      <dgm:spPr/>
      <dgm:t>
        <a:bodyPr/>
        <a:lstStyle/>
        <a:p>
          <a:endParaRPr lang="en-US"/>
        </a:p>
      </dgm:t>
    </dgm:pt>
    <dgm:pt modelId="{0211282F-FC95-47C3-9D61-19CB82ECBC4C}" type="sibTrans" cxnId="{2B5B75A6-7BBB-4F4F-B2C1-1CF283F9C97B}">
      <dgm:prSet/>
      <dgm:spPr/>
      <dgm:t>
        <a:bodyPr/>
        <a:lstStyle/>
        <a:p>
          <a:endParaRPr lang="en-US"/>
        </a:p>
      </dgm:t>
    </dgm:pt>
    <dgm:pt modelId="{964CA5FA-D3E3-406C-8E1B-28A7B876BAB1}">
      <dgm:prSet phldrT="[Text]" custT="1"/>
      <dgm:spPr/>
      <dgm:t>
        <a:bodyPr/>
        <a:lstStyle/>
        <a:p>
          <a:pPr>
            <a:lnSpc>
              <a:spcPct val="90000"/>
            </a:lnSpc>
            <a:spcAft>
              <a:spcPct val="15000"/>
            </a:spcAft>
          </a:pPr>
          <a:endParaRPr lang="en-US" sz="1200" b="0" dirty="0"/>
        </a:p>
      </dgm:t>
    </dgm:pt>
    <dgm:pt modelId="{EAA754EE-97A5-48C8-84C1-1DB64D51277A}" type="parTrans" cxnId="{9D8D09D8-CC38-4611-888D-32660B9C03A2}">
      <dgm:prSet/>
      <dgm:spPr/>
      <dgm:t>
        <a:bodyPr/>
        <a:lstStyle/>
        <a:p>
          <a:endParaRPr lang="en-US"/>
        </a:p>
      </dgm:t>
    </dgm:pt>
    <dgm:pt modelId="{5AB2F1C1-798F-4725-85BC-7548D0C48F03}" type="sibTrans" cxnId="{9D8D09D8-CC38-4611-888D-32660B9C03A2}">
      <dgm:prSet/>
      <dgm:spPr/>
      <dgm:t>
        <a:bodyPr/>
        <a:lstStyle/>
        <a:p>
          <a:endParaRPr lang="en-US"/>
        </a:p>
      </dgm:t>
    </dgm:pt>
    <dgm:pt modelId="{D16462CF-023F-41AA-A157-6A19EC6B93A2}">
      <dgm:prSet phldrT="[Text]" custT="1"/>
      <dgm:spPr/>
      <dgm:t>
        <a:bodyPr/>
        <a:lstStyle/>
        <a:p>
          <a:pPr>
            <a:lnSpc>
              <a:spcPct val="90000"/>
            </a:lnSpc>
            <a:spcAft>
              <a:spcPct val="15000"/>
            </a:spcAft>
          </a:pPr>
          <a:r>
            <a:rPr lang="hi-IN" sz="1200" smtClean="0"/>
            <a:t>मृदा और बीज उपचार  </a:t>
          </a:r>
          <a:endParaRPr lang="en-US" sz="1200" u="none" dirty="0"/>
        </a:p>
      </dgm:t>
    </dgm:pt>
    <dgm:pt modelId="{B4869BAF-1BD3-4D76-ADD5-E0642B037114}" type="parTrans" cxnId="{0592DE12-8B59-466B-B9F7-70746F7AC513}">
      <dgm:prSet/>
      <dgm:spPr/>
      <dgm:t>
        <a:bodyPr/>
        <a:lstStyle/>
        <a:p>
          <a:endParaRPr lang="en-US"/>
        </a:p>
      </dgm:t>
    </dgm:pt>
    <dgm:pt modelId="{0F891FD0-C0DD-449A-A4CD-AEC9BDEB65D8}" type="sibTrans" cxnId="{0592DE12-8B59-466B-B9F7-70746F7AC513}">
      <dgm:prSet/>
      <dgm:spPr/>
      <dgm:t>
        <a:bodyPr/>
        <a:lstStyle/>
        <a:p>
          <a:endParaRPr lang="en-US"/>
        </a:p>
      </dgm:t>
    </dgm:pt>
    <dgm:pt modelId="{149E8AA4-4E86-4091-A555-D612ACF49966}">
      <dgm:prSet custT="1"/>
      <dgm:spPr/>
      <dgm:t>
        <a:bodyPr/>
        <a:lstStyle/>
        <a:p>
          <a:pPr>
            <a:lnSpc>
              <a:spcPct val="90000"/>
            </a:lnSpc>
            <a:spcAft>
              <a:spcPct val="15000"/>
            </a:spcAft>
          </a:pPr>
          <a:r>
            <a:rPr lang="hi-IN" sz="1200" smtClean="0"/>
            <a:t>पहला स्‍प्रे पुष्‍पीकरण से 20 दिन पहले  </a:t>
          </a:r>
          <a:endParaRPr lang="en-US" sz="1200"/>
        </a:p>
      </dgm:t>
    </dgm:pt>
    <dgm:pt modelId="{9615DAC2-815B-45D4-A768-93C33DC0897B}" type="parTrans" cxnId="{B86CBF50-8F01-4E14-8103-5D7EBB8C6FD4}">
      <dgm:prSet/>
      <dgm:spPr/>
      <dgm:t>
        <a:bodyPr/>
        <a:lstStyle/>
        <a:p>
          <a:endParaRPr lang="en-US"/>
        </a:p>
      </dgm:t>
    </dgm:pt>
    <dgm:pt modelId="{A6BE34B5-188D-4355-91C1-D4892FC15912}" type="sibTrans" cxnId="{B86CBF50-8F01-4E14-8103-5D7EBB8C6FD4}">
      <dgm:prSet/>
      <dgm:spPr/>
      <dgm:t>
        <a:bodyPr/>
        <a:lstStyle/>
        <a:p>
          <a:endParaRPr lang="en-US"/>
        </a:p>
      </dgm:t>
    </dgm:pt>
    <dgm:pt modelId="{C9A82D6A-73F7-406F-8E29-34C72CA77B36}">
      <dgm:prSet custT="1"/>
      <dgm:spPr/>
      <dgm:t>
        <a:bodyPr/>
        <a:lstStyle/>
        <a:p>
          <a:pPr>
            <a:lnSpc>
              <a:spcPct val="90000"/>
            </a:lnSpc>
            <a:spcAft>
              <a:spcPct val="15000"/>
            </a:spcAft>
          </a:pPr>
          <a:r>
            <a:rPr lang="hi-IN" sz="1200" dirty="0" smtClean="0"/>
            <a:t>दूसरा स्‍प्रे पुष्‍पीकरण के 20 दिन बाद  </a:t>
          </a:r>
          <a:endParaRPr lang="en-US" sz="1200" dirty="0"/>
        </a:p>
      </dgm:t>
    </dgm:pt>
    <dgm:pt modelId="{BD3D89CD-5AFC-4D6F-8D89-22D0103EF516}" type="parTrans" cxnId="{E51A51A0-24CB-4EA5-8B94-BA2EBE3658EE}">
      <dgm:prSet/>
      <dgm:spPr/>
      <dgm:t>
        <a:bodyPr/>
        <a:lstStyle/>
        <a:p>
          <a:endParaRPr lang="en-US"/>
        </a:p>
      </dgm:t>
    </dgm:pt>
    <dgm:pt modelId="{57AB2DBE-B38C-4043-BF87-8BCC15E10AA9}" type="sibTrans" cxnId="{E51A51A0-24CB-4EA5-8B94-BA2EBE3658EE}">
      <dgm:prSet/>
      <dgm:spPr/>
      <dgm:t>
        <a:bodyPr/>
        <a:lstStyle/>
        <a:p>
          <a:endParaRPr lang="en-US"/>
        </a:p>
      </dgm:t>
    </dgm:pt>
    <dgm:pt modelId="{D1D40E8B-AA01-4156-85B8-E641984748F5}">
      <dgm:prSet custT="1"/>
      <dgm:spPr/>
      <dgm:t>
        <a:bodyPr/>
        <a:lstStyle/>
        <a:p>
          <a:pPr>
            <a:lnSpc>
              <a:spcPct val="90000"/>
            </a:lnSpc>
            <a:spcAft>
              <a:spcPct val="15000"/>
            </a:spcAft>
          </a:pPr>
          <a:r>
            <a:rPr lang="hi-IN" sz="1200" dirty="0" smtClean="0"/>
            <a:t>पौधे के जीवन के 35वें दिन पर जड़ क्षेत्र में उपयोग किया जा सकता है।</a:t>
          </a:r>
          <a:endParaRPr lang="en-US" sz="1200" dirty="0"/>
        </a:p>
      </dgm:t>
    </dgm:pt>
    <dgm:pt modelId="{DDEE1A3A-8B16-4AF1-9E5A-9605957829AE}" type="parTrans" cxnId="{99245C88-3059-4D48-842C-8EC5F4ECAD09}">
      <dgm:prSet/>
      <dgm:spPr/>
      <dgm:t>
        <a:bodyPr/>
        <a:lstStyle/>
        <a:p>
          <a:endParaRPr lang="en-US"/>
        </a:p>
      </dgm:t>
    </dgm:pt>
    <dgm:pt modelId="{D9CE41A6-91FC-4A41-B69F-0ADECF9F63E6}" type="sibTrans" cxnId="{99245C88-3059-4D48-842C-8EC5F4ECAD09}">
      <dgm:prSet/>
      <dgm:spPr/>
      <dgm:t>
        <a:bodyPr/>
        <a:lstStyle/>
        <a:p>
          <a:endParaRPr lang="en-US"/>
        </a:p>
      </dgm:t>
    </dgm:pt>
    <dgm:pt modelId="{2D5F35F6-1434-48E6-A23F-981E9E528431}">
      <dgm:prSet custT="1"/>
      <dgm:spPr/>
      <dgm:t>
        <a:bodyPr/>
        <a:lstStyle/>
        <a:p>
          <a:pPr>
            <a:lnSpc>
              <a:spcPts val="1700"/>
            </a:lnSpc>
            <a:spcAft>
              <a:spcPct val="15000"/>
            </a:spcAft>
          </a:pPr>
          <a:r>
            <a:rPr lang="hi-IN" sz="1200" dirty="0" smtClean="0"/>
            <a:t>फसल की अलग-अलग अवस्‍था में स्‍प्रे होना चाहिए।  </a:t>
          </a:r>
          <a:endParaRPr lang="en-US" sz="1200" dirty="0"/>
        </a:p>
      </dgm:t>
    </dgm:pt>
    <dgm:pt modelId="{E22CBA61-4A80-4734-9EA1-9AFDB10B549C}" type="parTrans" cxnId="{6B2402BA-3010-4E6A-8FD3-67FA5F10E8A7}">
      <dgm:prSet/>
      <dgm:spPr/>
      <dgm:t>
        <a:bodyPr/>
        <a:lstStyle/>
        <a:p>
          <a:endParaRPr lang="en-US"/>
        </a:p>
      </dgm:t>
    </dgm:pt>
    <dgm:pt modelId="{C6235320-8CEC-4533-BD89-0CE3350028D0}" type="sibTrans" cxnId="{6B2402BA-3010-4E6A-8FD3-67FA5F10E8A7}">
      <dgm:prSet/>
      <dgm:spPr/>
      <dgm:t>
        <a:bodyPr/>
        <a:lstStyle/>
        <a:p>
          <a:endParaRPr lang="en-US"/>
        </a:p>
      </dgm:t>
    </dgm:pt>
    <dgm:pt modelId="{1D8C5306-14D0-4860-ADE0-1F3634CA70EB}">
      <dgm:prSet custT="1"/>
      <dgm:spPr/>
      <dgm:t>
        <a:bodyPr/>
        <a:lstStyle/>
        <a:p>
          <a:pPr>
            <a:lnSpc>
              <a:spcPts val="1700"/>
            </a:lnSpc>
            <a:spcAft>
              <a:spcPct val="15000"/>
            </a:spcAft>
          </a:pPr>
          <a:r>
            <a:rPr lang="hi-IN" sz="1200" dirty="0" smtClean="0"/>
            <a:t>पहला स्‍प्रे- 10-12 दिन के पौधे (3-4 पत्‍तों की अवस्‍था)</a:t>
          </a:r>
          <a:r>
            <a:rPr lang="en-US" sz="1200" dirty="0" smtClean="0"/>
            <a:t>,</a:t>
          </a:r>
          <a:r>
            <a:rPr lang="hi-IN" sz="1200" dirty="0" smtClean="0"/>
            <a:t> एग्री-बायोफंगीसाइड के साथ उपयोग किया जा सकता है।  </a:t>
          </a:r>
          <a:endParaRPr lang="en-US" sz="1200" dirty="0"/>
        </a:p>
      </dgm:t>
    </dgm:pt>
    <dgm:pt modelId="{72B903DF-54E8-40B1-8251-0E508553B7A9}" type="parTrans" cxnId="{B6733553-9596-4953-AF24-32F46238B178}">
      <dgm:prSet/>
      <dgm:spPr/>
      <dgm:t>
        <a:bodyPr/>
        <a:lstStyle/>
        <a:p>
          <a:endParaRPr lang="en-US"/>
        </a:p>
      </dgm:t>
    </dgm:pt>
    <dgm:pt modelId="{521856F7-CB2A-4E28-AA72-9DE863CC84C5}" type="sibTrans" cxnId="{B6733553-9596-4953-AF24-32F46238B178}">
      <dgm:prSet/>
      <dgm:spPr/>
      <dgm:t>
        <a:bodyPr/>
        <a:lstStyle/>
        <a:p>
          <a:endParaRPr lang="en-US"/>
        </a:p>
      </dgm:t>
    </dgm:pt>
    <dgm:pt modelId="{D92B8705-A2FF-4B97-90CA-5651049ED0C5}">
      <dgm:prSet custT="1"/>
      <dgm:spPr/>
      <dgm:t>
        <a:bodyPr/>
        <a:lstStyle/>
        <a:p>
          <a:pPr>
            <a:lnSpc>
              <a:spcPts val="1700"/>
            </a:lnSpc>
            <a:spcAft>
              <a:spcPct val="15000"/>
            </a:spcAft>
          </a:pPr>
          <a:r>
            <a:rPr lang="hi-IN" sz="1200" dirty="0" smtClean="0"/>
            <a:t>एक स्‍प्रे परिपक्‍वता से पहले भी किया जाना चाहिए।  </a:t>
          </a:r>
          <a:endParaRPr lang="en-US" sz="1200" dirty="0"/>
        </a:p>
      </dgm:t>
    </dgm:pt>
    <dgm:pt modelId="{3297AD53-8554-46E4-9C05-1394EE7888AE}" type="parTrans" cxnId="{38FB5EA8-EBCA-40AD-836A-C0D82B8B9CA7}">
      <dgm:prSet/>
      <dgm:spPr/>
      <dgm:t>
        <a:bodyPr/>
        <a:lstStyle/>
        <a:p>
          <a:endParaRPr lang="en-US"/>
        </a:p>
      </dgm:t>
    </dgm:pt>
    <dgm:pt modelId="{8276F976-0B61-4D56-9FBD-6E93918E6A96}" type="sibTrans" cxnId="{38FB5EA8-EBCA-40AD-836A-C0D82B8B9CA7}">
      <dgm:prSet/>
      <dgm:spPr/>
      <dgm:t>
        <a:bodyPr/>
        <a:lstStyle/>
        <a:p>
          <a:endParaRPr lang="en-US"/>
        </a:p>
      </dgm:t>
    </dgm:pt>
    <dgm:pt modelId="{7B9349E8-89CB-40D3-A55E-B19116D038BA}">
      <dgm:prSet custT="1"/>
      <dgm:spPr/>
      <dgm:t>
        <a:bodyPr/>
        <a:lstStyle/>
        <a:p>
          <a:pPr>
            <a:lnSpc>
              <a:spcPts val="1700"/>
            </a:lnSpc>
            <a:spcAft>
              <a:spcPct val="15000"/>
            </a:spcAft>
          </a:pPr>
          <a:r>
            <a:rPr lang="hi-IN" sz="1200" dirty="0" smtClean="0"/>
            <a:t>दूसरा स्‍प्रे- पुष्पिकरण से 20 दिन पहले (एग्री-मॉस के साथ उपयोग किया जा सकता है) </a:t>
          </a:r>
          <a:endParaRPr lang="en-US" sz="1200" dirty="0"/>
        </a:p>
      </dgm:t>
    </dgm:pt>
    <dgm:pt modelId="{F4B521D9-A4D7-43F0-B2E5-C1FF7B3759FA}" type="parTrans" cxnId="{EF39D787-2D25-43AE-A112-6B0771547A1F}">
      <dgm:prSet/>
      <dgm:spPr/>
      <dgm:t>
        <a:bodyPr/>
        <a:lstStyle/>
        <a:p>
          <a:endParaRPr lang="en-US"/>
        </a:p>
      </dgm:t>
    </dgm:pt>
    <dgm:pt modelId="{90608168-3B52-42CE-B13D-EFE3DA8177FF}" type="sibTrans" cxnId="{EF39D787-2D25-43AE-A112-6B0771547A1F}">
      <dgm:prSet/>
      <dgm:spPr/>
      <dgm:t>
        <a:bodyPr/>
        <a:lstStyle/>
        <a:p>
          <a:endParaRPr lang="en-US"/>
        </a:p>
      </dgm:t>
    </dgm:pt>
    <dgm:pt modelId="{FED5E4E6-6DCD-49E1-9328-30F89BB4F4C6}">
      <dgm:prSet custT="1"/>
      <dgm:spPr/>
      <dgm:t>
        <a:bodyPr/>
        <a:lstStyle/>
        <a:p>
          <a:pPr>
            <a:lnSpc>
              <a:spcPts val="1700"/>
            </a:lnSpc>
            <a:spcAft>
              <a:spcPct val="15000"/>
            </a:spcAft>
          </a:pPr>
          <a:r>
            <a:rPr lang="hi-IN" sz="1200" dirty="0" smtClean="0"/>
            <a:t>तीसरा स्‍प्रे– पुष्‍पीकरण के 15-20 दिन बाद (वैकल्पिक) </a:t>
          </a:r>
          <a:endParaRPr lang="en-US" sz="1200" dirty="0"/>
        </a:p>
      </dgm:t>
    </dgm:pt>
    <dgm:pt modelId="{38DA4A0B-E20B-40E5-AF37-432F984AE2E1}" type="parTrans" cxnId="{7D9EEBD1-E37E-419F-B43C-631FE115E957}">
      <dgm:prSet/>
      <dgm:spPr/>
      <dgm:t>
        <a:bodyPr/>
        <a:lstStyle/>
        <a:p>
          <a:endParaRPr lang="en-US"/>
        </a:p>
      </dgm:t>
    </dgm:pt>
    <dgm:pt modelId="{2E10A189-5736-4CB3-B3B3-2B3469FB5EC0}" type="sibTrans" cxnId="{7D9EEBD1-E37E-419F-B43C-631FE115E957}">
      <dgm:prSet/>
      <dgm:spPr/>
      <dgm:t>
        <a:bodyPr/>
        <a:lstStyle/>
        <a:p>
          <a:endParaRPr lang="en-US"/>
        </a:p>
      </dgm:t>
    </dgm:pt>
    <dgm:pt modelId="{2F9E13BA-B48F-4D96-A462-5041F766EE2D}">
      <dgm:prSet custT="1"/>
      <dgm:spPr/>
      <dgm:t>
        <a:bodyPr/>
        <a:lstStyle/>
        <a:p>
          <a:pPr>
            <a:lnSpc>
              <a:spcPts val="1700"/>
            </a:lnSpc>
            <a:spcAft>
              <a:spcPct val="15000"/>
            </a:spcAft>
          </a:pPr>
          <a:r>
            <a:rPr lang="hi-IN" sz="1200" dirty="0" smtClean="0"/>
            <a:t>एक वैकल्पिक स्‍प्रे फल पकने से 10-15 दिन पहले</a:t>
          </a:r>
          <a:endParaRPr lang="en-US" sz="1200" dirty="0"/>
        </a:p>
      </dgm:t>
    </dgm:pt>
    <dgm:pt modelId="{198D3657-733A-40BC-BAC5-F2CDC3A2BF66}" type="parTrans" cxnId="{EEACCE61-DFD2-46AC-AE26-5608C91BE79D}">
      <dgm:prSet/>
      <dgm:spPr/>
      <dgm:t>
        <a:bodyPr/>
        <a:lstStyle/>
        <a:p>
          <a:endParaRPr lang="en-US"/>
        </a:p>
      </dgm:t>
    </dgm:pt>
    <dgm:pt modelId="{443DBFC0-3C85-4DA6-9429-EDD3ACF689E4}" type="sibTrans" cxnId="{EEACCE61-DFD2-46AC-AE26-5608C91BE79D}">
      <dgm:prSet/>
      <dgm:spPr/>
      <dgm:t>
        <a:bodyPr/>
        <a:lstStyle/>
        <a:p>
          <a:endParaRPr lang="en-US"/>
        </a:p>
      </dgm:t>
    </dgm:pt>
    <dgm:pt modelId="{BB7617DB-7029-4244-9576-1C546132B765}">
      <dgm:prSet custT="1"/>
      <dgm:spPr/>
      <dgm:t>
        <a:bodyPr/>
        <a:lstStyle/>
        <a:p>
          <a:r>
            <a:rPr lang="hi-IN" sz="1200" smtClean="0"/>
            <a:t>पहला स्‍प्रे- एक माह पुरानी फसल पर एग्री गोल्‍ड के साथ  </a:t>
          </a:r>
          <a:endParaRPr lang="en-US" sz="1200"/>
        </a:p>
      </dgm:t>
    </dgm:pt>
    <dgm:pt modelId="{033E8E33-9190-4716-B2F4-BD730ED77F08}" type="parTrans" cxnId="{68FEACEB-D6C7-4548-89B3-130A0420E757}">
      <dgm:prSet/>
      <dgm:spPr/>
      <dgm:t>
        <a:bodyPr/>
        <a:lstStyle/>
        <a:p>
          <a:endParaRPr lang="en-US"/>
        </a:p>
      </dgm:t>
    </dgm:pt>
    <dgm:pt modelId="{F8D5D8AF-21E1-49FD-8BBB-A5167D8C2511}" type="sibTrans" cxnId="{68FEACEB-D6C7-4548-89B3-130A0420E757}">
      <dgm:prSet/>
      <dgm:spPr/>
      <dgm:t>
        <a:bodyPr/>
        <a:lstStyle/>
        <a:p>
          <a:endParaRPr lang="en-US"/>
        </a:p>
      </dgm:t>
    </dgm:pt>
    <dgm:pt modelId="{0FC1A288-65D2-458F-9367-FA3C184959CF}">
      <dgm:prSet custT="1"/>
      <dgm:spPr/>
      <dgm:t>
        <a:bodyPr/>
        <a:lstStyle/>
        <a:p>
          <a:r>
            <a:rPr lang="hi-IN" sz="1200" smtClean="0"/>
            <a:t>दूसरा स्‍प्र- पुष्‍पीकरण से 20 दिन पहले  </a:t>
          </a:r>
          <a:endParaRPr lang="en-US" sz="1200"/>
        </a:p>
      </dgm:t>
    </dgm:pt>
    <dgm:pt modelId="{A32975CA-125F-48EA-8845-53D213619BBD}" type="parTrans" cxnId="{ACE6CD77-0C0A-4DA2-BB39-12064DB6E8D5}">
      <dgm:prSet/>
      <dgm:spPr/>
      <dgm:t>
        <a:bodyPr/>
        <a:lstStyle/>
        <a:p>
          <a:endParaRPr lang="en-US"/>
        </a:p>
      </dgm:t>
    </dgm:pt>
    <dgm:pt modelId="{F5FA9250-0679-4378-8342-B582E3148FB7}" type="sibTrans" cxnId="{ACE6CD77-0C0A-4DA2-BB39-12064DB6E8D5}">
      <dgm:prSet/>
      <dgm:spPr/>
      <dgm:t>
        <a:bodyPr/>
        <a:lstStyle/>
        <a:p>
          <a:endParaRPr lang="en-US"/>
        </a:p>
      </dgm:t>
    </dgm:pt>
    <dgm:pt modelId="{129398A3-040F-4DA2-874D-0093384816FA}">
      <dgm:prSet custT="1"/>
      <dgm:spPr/>
      <dgm:t>
        <a:bodyPr/>
        <a:lstStyle/>
        <a:p>
          <a:r>
            <a:rPr lang="hi-IN" sz="1200" dirty="0" smtClean="0"/>
            <a:t>रोगग्रस्‍त स्थिति के लिए हर 15 दिन के अंतराल पर 2-3 स्‍प्रे जरूर किए जाने चाहिए।</a:t>
          </a:r>
          <a:endParaRPr lang="en-US" sz="1200" dirty="0"/>
        </a:p>
      </dgm:t>
    </dgm:pt>
    <dgm:pt modelId="{9E6CC6DE-CC20-4103-8CEA-2FEA5E1796BE}" type="parTrans" cxnId="{742B086F-0DEC-47D2-96DF-FAE530470621}">
      <dgm:prSet/>
      <dgm:spPr/>
      <dgm:t>
        <a:bodyPr/>
        <a:lstStyle/>
        <a:p>
          <a:endParaRPr lang="en-US"/>
        </a:p>
      </dgm:t>
    </dgm:pt>
    <dgm:pt modelId="{80BC6AE3-2B66-4400-B0DC-143791BFCB30}" type="sibTrans" cxnId="{742B086F-0DEC-47D2-96DF-FAE530470621}">
      <dgm:prSet/>
      <dgm:spPr/>
      <dgm:t>
        <a:bodyPr/>
        <a:lstStyle/>
        <a:p>
          <a:endParaRPr lang="en-US"/>
        </a:p>
      </dgm:t>
    </dgm:pt>
    <dgm:pt modelId="{39772F3C-1925-4434-BAAA-938C7CB069E5}" type="pres">
      <dgm:prSet presAssocID="{7231C53F-067A-4A70-AADD-66396C740A8A}" presName="Name0" presStyleCnt="0">
        <dgm:presLayoutVars>
          <dgm:dir/>
          <dgm:resizeHandles val="exact"/>
        </dgm:presLayoutVars>
      </dgm:prSet>
      <dgm:spPr/>
    </dgm:pt>
    <dgm:pt modelId="{7F1C7880-257F-4124-AF8A-5CA5C6C7FAC9}" type="pres">
      <dgm:prSet presAssocID="{7231C53F-067A-4A70-AADD-66396C740A8A}" presName="bkgdShp" presStyleLbl="alignAccFollowNode1" presStyleIdx="0" presStyleCnt="1" custScaleY="66949" custLinFactNeighborY="-15312"/>
      <dgm:spPr/>
      <dgm:t>
        <a:bodyPr/>
        <a:lstStyle/>
        <a:p>
          <a:endParaRPr lang="en-US"/>
        </a:p>
      </dgm:t>
    </dgm:pt>
    <dgm:pt modelId="{24032488-8CDE-4A66-8775-77EE1DC9258B}" type="pres">
      <dgm:prSet presAssocID="{7231C53F-067A-4A70-AADD-66396C740A8A}" presName="linComp" presStyleCnt="0"/>
      <dgm:spPr/>
    </dgm:pt>
    <dgm:pt modelId="{229B81E3-C790-4CED-9F5B-FCDEC4DA1F4A}" type="pres">
      <dgm:prSet presAssocID="{89744367-F0BA-42BC-BCC9-902D715FA69A}" presName="compNode" presStyleCnt="0"/>
      <dgm:spPr/>
    </dgm:pt>
    <dgm:pt modelId="{E9A047CD-919D-4A46-93F1-2671138A518B}" type="pres">
      <dgm:prSet presAssocID="{89744367-F0BA-42BC-BCC9-902D715FA69A}" presName="node" presStyleLbl="node1" presStyleIdx="0" presStyleCnt="3" custScaleX="153256" custScaleY="124223" custLinFactNeighborX="2148" custLinFactNeighborY="-6487">
        <dgm:presLayoutVars>
          <dgm:bulletEnabled val="1"/>
        </dgm:presLayoutVars>
      </dgm:prSet>
      <dgm:spPr/>
      <dgm:t>
        <a:bodyPr/>
        <a:lstStyle/>
        <a:p>
          <a:endParaRPr lang="en-US"/>
        </a:p>
      </dgm:t>
    </dgm:pt>
    <dgm:pt modelId="{95BDFFA9-2EAC-40D7-8F0D-DE4F5D9F7897}" type="pres">
      <dgm:prSet presAssocID="{89744367-F0BA-42BC-BCC9-902D715FA69A}" presName="invisiNode" presStyleLbl="node1" presStyleIdx="0" presStyleCnt="3"/>
      <dgm:spPr/>
    </dgm:pt>
    <dgm:pt modelId="{531A856F-1C05-47F2-9363-29C4FD2CBEE4}" type="pres">
      <dgm:prSet presAssocID="{89744367-F0BA-42BC-BCC9-902D715FA69A}" presName="imagNode" presStyleLbl="fgImgPlace1" presStyleIdx="0" presStyleCnt="3" custScaleX="130396" custScaleY="76727" custLinFactNeighborX="0" custLinFactNeighborY="-12236"/>
      <dgm:spPr>
        <a:blipFill>
          <a:blip xmlns:r="http://schemas.openxmlformats.org/officeDocument/2006/relationships" r:embed="rId1">
            <a:extLst>
              <a:ext uri="{28A0092B-C50C-407E-A947-70E740481C1C}">
                <a14:useLocalDpi xmlns:a14="http://schemas.microsoft.com/office/drawing/2010/main" val="0"/>
              </a:ext>
            </a:extLst>
          </a:blip>
          <a:srcRect/>
          <a:stretch>
            <a:fillRect t="-117000" b="-117000"/>
          </a:stretch>
        </a:blipFill>
      </dgm:spPr>
    </dgm:pt>
    <dgm:pt modelId="{9C08D8D7-55B5-4E12-A0CF-66DC34363699}" type="pres">
      <dgm:prSet presAssocID="{03E7427C-12DA-4A83-8A43-FFED06A117E3}" presName="sibTrans" presStyleLbl="sibTrans2D1" presStyleIdx="0" presStyleCnt="0"/>
      <dgm:spPr/>
      <dgm:t>
        <a:bodyPr/>
        <a:lstStyle/>
        <a:p>
          <a:endParaRPr lang="en-US"/>
        </a:p>
      </dgm:t>
    </dgm:pt>
    <dgm:pt modelId="{3F7B2F5D-0DDE-4F59-ADE6-2FC91ECF94D1}" type="pres">
      <dgm:prSet presAssocID="{2D0316BE-73FB-4E96-B626-40D98EDAAA62}" presName="compNode" presStyleCnt="0"/>
      <dgm:spPr/>
    </dgm:pt>
    <dgm:pt modelId="{FFC5F7C4-78BA-4048-BF85-35342ED0D2C2}" type="pres">
      <dgm:prSet presAssocID="{2D0316BE-73FB-4E96-B626-40D98EDAAA62}" presName="node" presStyleLbl="node1" presStyleIdx="1" presStyleCnt="3" custScaleX="310238" custScaleY="125675" custLinFactNeighborX="1611" custLinFactNeighborY="-5554">
        <dgm:presLayoutVars>
          <dgm:bulletEnabled val="1"/>
        </dgm:presLayoutVars>
      </dgm:prSet>
      <dgm:spPr/>
      <dgm:t>
        <a:bodyPr/>
        <a:lstStyle/>
        <a:p>
          <a:endParaRPr lang="en-US"/>
        </a:p>
      </dgm:t>
    </dgm:pt>
    <dgm:pt modelId="{E3057BAC-87E7-41F4-9BCF-7C07526D1BA3}" type="pres">
      <dgm:prSet presAssocID="{2D0316BE-73FB-4E96-B626-40D98EDAAA62}" presName="invisiNode" presStyleLbl="node1" presStyleIdx="1" presStyleCnt="3"/>
      <dgm:spPr/>
    </dgm:pt>
    <dgm:pt modelId="{2210EEA4-64E7-4C4E-82E4-3E33D833AF93}" type="pres">
      <dgm:prSet presAssocID="{2D0316BE-73FB-4E96-B626-40D98EDAAA62}" presName="imagNode" presStyleLbl="fgImgPlace1" presStyleIdx="1" presStyleCnt="3" custScaleX="136831" custScaleY="76727" custLinFactNeighborX="1379" custLinFactNeighborY="-10075"/>
      <dgm:spPr>
        <a:blipFill>
          <a:blip xmlns:r="http://schemas.openxmlformats.org/officeDocument/2006/relationships" r:embed="rId2">
            <a:extLst>
              <a:ext uri="{28A0092B-C50C-407E-A947-70E740481C1C}">
                <a14:useLocalDpi xmlns:a14="http://schemas.microsoft.com/office/drawing/2010/main" val="0"/>
              </a:ext>
            </a:extLst>
          </a:blip>
          <a:srcRect/>
          <a:stretch>
            <a:fillRect t="-107000" b="-107000"/>
          </a:stretch>
        </a:blipFill>
      </dgm:spPr>
    </dgm:pt>
    <dgm:pt modelId="{D04F8ED3-0AEE-4321-B68A-7251D60572F8}" type="pres">
      <dgm:prSet presAssocID="{1D93A482-5670-4F1F-8190-AF33F968EEC9}" presName="sibTrans" presStyleLbl="sibTrans2D1" presStyleIdx="0" presStyleCnt="0"/>
      <dgm:spPr/>
      <dgm:t>
        <a:bodyPr/>
        <a:lstStyle/>
        <a:p>
          <a:endParaRPr lang="en-US"/>
        </a:p>
      </dgm:t>
    </dgm:pt>
    <dgm:pt modelId="{01613E6E-2ED8-46E7-A521-20B15D4C5B69}" type="pres">
      <dgm:prSet presAssocID="{1FE8F693-5080-4346-8329-208638C76AD9}" presName="compNode" presStyleCnt="0"/>
      <dgm:spPr/>
    </dgm:pt>
    <dgm:pt modelId="{7D183C56-66CA-4A9C-8FA3-1BDD3E815432}" type="pres">
      <dgm:prSet presAssocID="{1FE8F693-5080-4346-8329-208638C76AD9}" presName="node" presStyleLbl="node1" presStyleIdx="2" presStyleCnt="3" custScaleX="201053" custScaleY="125745" custLinFactNeighborX="-14282" custLinFactNeighborY="-5557">
        <dgm:presLayoutVars>
          <dgm:bulletEnabled val="1"/>
        </dgm:presLayoutVars>
      </dgm:prSet>
      <dgm:spPr/>
      <dgm:t>
        <a:bodyPr/>
        <a:lstStyle/>
        <a:p>
          <a:endParaRPr lang="en-US"/>
        </a:p>
      </dgm:t>
    </dgm:pt>
    <dgm:pt modelId="{BDAAFB3E-73C4-4D8D-9D2F-C1CB998426DB}" type="pres">
      <dgm:prSet presAssocID="{1FE8F693-5080-4346-8329-208638C76AD9}" presName="invisiNode" presStyleLbl="node1" presStyleIdx="2" presStyleCnt="3"/>
      <dgm:spPr/>
    </dgm:pt>
    <dgm:pt modelId="{48BE870A-3111-43F2-A9FA-AC870CC625D2}" type="pres">
      <dgm:prSet presAssocID="{1FE8F693-5080-4346-8329-208638C76AD9}" presName="imagNode" presStyleLbl="fgImgPlace1" presStyleIdx="2" presStyleCnt="3" custScaleX="129704" custScaleY="76727" custLinFactNeighborX="-4666" custLinFactNeighborY="-11913"/>
      <dgm:spPr>
        <a:blipFill>
          <a:blip xmlns:r="http://schemas.openxmlformats.org/officeDocument/2006/relationships" r:embed="rId3">
            <a:extLst>
              <a:ext uri="{28A0092B-C50C-407E-A947-70E740481C1C}">
                <a14:useLocalDpi xmlns:a14="http://schemas.microsoft.com/office/drawing/2010/main" val="0"/>
              </a:ext>
            </a:extLst>
          </a:blip>
          <a:srcRect/>
          <a:stretch>
            <a:fillRect t="-67000" b="-67000"/>
          </a:stretch>
        </a:blipFill>
      </dgm:spPr>
    </dgm:pt>
  </dgm:ptLst>
  <dgm:cxnLst>
    <dgm:cxn modelId="{49049324-CBCC-49E4-A9B4-91CBBC4A04DB}" type="presOf" srcId="{7231C53F-067A-4A70-AADD-66396C740A8A}" destId="{39772F3C-1925-4434-BAAA-938C7CB069E5}" srcOrd="0" destOrd="0" presId="urn:microsoft.com/office/officeart/2005/8/layout/pList2#4"/>
    <dgm:cxn modelId="{D36518B9-484D-4E02-925E-5E1B438B0F3C}" type="presOf" srcId="{2DC0B6BB-C23A-47F0-8E36-24A79242AA31}" destId="{FFC5F7C4-78BA-4048-BF85-35342ED0D2C2}" srcOrd="0" destOrd="12" presId="urn:microsoft.com/office/officeart/2005/8/layout/pList2#4"/>
    <dgm:cxn modelId="{6B2402BA-3010-4E6A-8FD3-67FA5F10E8A7}" srcId="{2D0316BE-73FB-4E96-B626-40D98EDAAA62}" destId="{2D5F35F6-1434-48E6-A23F-981E9E528431}" srcOrd="1" destOrd="0" parTransId="{E22CBA61-4A80-4734-9EA1-9AFDB10B549C}" sibTransId="{C6235320-8CEC-4533-BD89-0CE3350028D0}"/>
    <dgm:cxn modelId="{0051417B-87CF-4322-A891-603CC2FAFED4}" type="presOf" srcId="{2F9E13BA-B48F-4D96-A462-5041F766EE2D}" destId="{FFC5F7C4-78BA-4048-BF85-35342ED0D2C2}" srcOrd="0" destOrd="7" presId="urn:microsoft.com/office/officeart/2005/8/layout/pList2#4"/>
    <dgm:cxn modelId="{D74B88C0-C0A9-476F-BB52-136B43C7691B}" type="presOf" srcId="{C9A82D6A-73F7-406F-8E29-34C72CA77B36}" destId="{E9A047CD-919D-4A46-93F1-2671138A518B}" srcOrd="0" destOrd="3" presId="urn:microsoft.com/office/officeart/2005/8/layout/pList2#4"/>
    <dgm:cxn modelId="{788AB113-E066-4856-B38A-B488FC6641D3}" type="presOf" srcId="{1FE8F693-5080-4346-8329-208638C76AD9}" destId="{7D183C56-66CA-4A9C-8FA3-1BDD3E815432}" srcOrd="0" destOrd="0" presId="urn:microsoft.com/office/officeart/2005/8/layout/pList2#4"/>
    <dgm:cxn modelId="{30821B3B-14DC-43FB-BEC6-BA7515C2AEF5}" type="presOf" srcId="{3C2B40C4-D936-4CE8-AA27-CC4E87D5C896}" destId="{FFC5F7C4-78BA-4048-BF85-35342ED0D2C2}" srcOrd="0" destOrd="1" presId="urn:microsoft.com/office/officeart/2005/8/layout/pList2#4"/>
    <dgm:cxn modelId="{ACE6CD77-0C0A-4DA2-BB39-12064DB6E8D5}" srcId="{1FE8F693-5080-4346-8329-208638C76AD9}" destId="{0FC1A288-65D2-458F-9367-FA3C184959CF}" srcOrd="2" destOrd="0" parTransId="{A32975CA-125F-48EA-8845-53D213619BBD}" sibTransId="{F5FA9250-0679-4378-8342-B582E3148FB7}"/>
    <dgm:cxn modelId="{1B30ECD9-93B2-490D-80E8-AB93CCC85ED4}" type="presOf" srcId="{D92B8705-A2FF-4B97-90CA-5651049ED0C5}" destId="{FFC5F7C4-78BA-4048-BF85-35342ED0D2C2}" srcOrd="0" destOrd="4" presId="urn:microsoft.com/office/officeart/2005/8/layout/pList2#4"/>
    <dgm:cxn modelId="{E51A51A0-24CB-4EA5-8B94-BA2EBE3658EE}" srcId="{89744367-F0BA-42BC-BCC9-902D715FA69A}" destId="{C9A82D6A-73F7-406F-8E29-34C72CA77B36}" srcOrd="2" destOrd="0" parTransId="{BD3D89CD-5AFC-4D6F-8D89-22D0103EF516}" sibTransId="{57AB2DBE-B38C-4043-BF87-8BCC15E10AA9}"/>
    <dgm:cxn modelId="{49EC0745-A132-4022-9BDF-5A744DE5A130}" srcId="{1FE8F693-5080-4346-8329-208638C76AD9}" destId="{A0936B81-0E46-401A-B380-3883E079B608}" srcOrd="5" destOrd="0" parTransId="{4F41C973-1C08-4BDF-9B4C-AB78B0FFECF4}" sibTransId="{B6A7F33C-910F-42BD-A387-FB5712DD8522}"/>
    <dgm:cxn modelId="{1CD9D6E8-EED9-443B-AE45-52C190CAB509}" type="presOf" srcId="{FAF2FAD1-92EB-4D3C-B7A2-1C463C84A0F1}" destId="{E9A047CD-919D-4A46-93F1-2671138A518B}" srcOrd="0" destOrd="6" presId="urn:microsoft.com/office/officeart/2005/8/layout/pList2#4"/>
    <dgm:cxn modelId="{34D9DB90-B1C6-43BF-9D24-80CE8A2D194C}" srcId="{1FE8F693-5080-4346-8329-208638C76AD9}" destId="{1B573047-43AA-4082-AB5A-F9C5D8591FC9}" srcOrd="4" destOrd="0" parTransId="{FC31DA1F-C25F-4A06-A708-10E01072AF6F}" sibTransId="{155D214F-842A-4867-A4B2-30E03040BF4C}"/>
    <dgm:cxn modelId="{D716E0E4-CFFE-4938-92F5-96C1234C6650}" type="presOf" srcId="{D1D40E8B-AA01-4156-85B8-E641984748F5}" destId="{E9A047CD-919D-4A46-93F1-2671138A518B}" srcOrd="0" destOrd="4" presId="urn:microsoft.com/office/officeart/2005/8/layout/pList2#4"/>
    <dgm:cxn modelId="{C88A11E9-D8F0-4359-8BB8-07E8C34F5D03}" srcId="{7231C53F-067A-4A70-AADD-66396C740A8A}" destId="{89744367-F0BA-42BC-BCC9-902D715FA69A}" srcOrd="0" destOrd="0" parTransId="{B16C9F78-2E77-4A39-88F1-B0F99EB8CC7D}" sibTransId="{03E7427C-12DA-4A83-8A43-FFED06A117E3}"/>
    <dgm:cxn modelId="{EF589E77-9516-493B-8F56-E25E614FD53E}" type="presOf" srcId="{A1F87AB4-FC2E-4A3D-B41D-B10FBEF320B3}" destId="{E9A047CD-919D-4A46-93F1-2671138A518B}" srcOrd="0" destOrd="8" presId="urn:microsoft.com/office/officeart/2005/8/layout/pList2#4"/>
    <dgm:cxn modelId="{C57501CF-55C2-42F1-9668-38793D94C6CA}" srcId="{2D0316BE-73FB-4E96-B626-40D98EDAAA62}" destId="{CBEBF515-6A74-4005-80D1-F9178FB1070E}" srcOrd="9" destOrd="0" parTransId="{6951AAA3-BC9F-4F9C-B3FC-C7DDAE2AE057}" sibTransId="{AF835401-A7F2-4CFD-BD5C-51CC2BEF863C}"/>
    <dgm:cxn modelId="{EEACCE61-DFD2-46AC-AE26-5608C91BE79D}" srcId="{2D0316BE-73FB-4E96-B626-40D98EDAAA62}" destId="{2F9E13BA-B48F-4D96-A462-5041F766EE2D}" srcOrd="6" destOrd="0" parTransId="{198D3657-733A-40BC-BAC5-F2CDC3A2BF66}" sibTransId="{443DBFC0-3C85-4DA6-9429-EDD3ACF689E4}"/>
    <dgm:cxn modelId="{6CB74127-0675-46D5-8A91-35FE23F988B3}" type="presOf" srcId="{1D93A482-5670-4F1F-8190-AF33F968EEC9}" destId="{D04F8ED3-0AEE-4321-B68A-7251D60572F8}" srcOrd="0" destOrd="0" presId="urn:microsoft.com/office/officeart/2005/8/layout/pList2#4"/>
    <dgm:cxn modelId="{D79F522F-BA43-4D37-9D29-5064CFBD13DC}" type="presOf" srcId="{2D0316BE-73FB-4E96-B626-40D98EDAAA62}" destId="{FFC5F7C4-78BA-4048-BF85-35342ED0D2C2}" srcOrd="0" destOrd="0" presId="urn:microsoft.com/office/officeart/2005/8/layout/pList2#4"/>
    <dgm:cxn modelId="{B6733553-9596-4953-AF24-32F46238B178}" srcId="{2D0316BE-73FB-4E96-B626-40D98EDAAA62}" destId="{1D8C5306-14D0-4860-ADE0-1F3634CA70EB}" srcOrd="2" destOrd="0" parTransId="{72B903DF-54E8-40B1-8251-0E508553B7A9}" sibTransId="{521856F7-CB2A-4E28-AA72-9DE863CC84C5}"/>
    <dgm:cxn modelId="{0592DE12-8B59-466B-B9F7-70746F7AC513}" srcId="{1FE8F693-5080-4346-8329-208638C76AD9}" destId="{D16462CF-023F-41AA-A157-6A19EC6B93A2}" srcOrd="0" destOrd="0" parTransId="{B4869BAF-1BD3-4D76-ADD5-E0642B037114}" sibTransId="{0F891FD0-C0DD-449A-A4CD-AEC9BDEB65D8}"/>
    <dgm:cxn modelId="{8E7509A5-6841-4ECB-9680-01C84A06B260}" type="presOf" srcId="{D35DD6D7-3463-423D-8B7F-813E09E4FED6}" destId="{FFC5F7C4-78BA-4048-BF85-35342ED0D2C2}" srcOrd="0" destOrd="13" presId="urn:microsoft.com/office/officeart/2005/8/layout/pList2#4"/>
    <dgm:cxn modelId="{BBFA7282-3FE9-43DC-89ED-DC9D6B13CA38}" type="presOf" srcId="{FED5E4E6-6DCD-49E1-9328-30F89BB4F4C6}" destId="{FFC5F7C4-78BA-4048-BF85-35342ED0D2C2}" srcOrd="0" destOrd="6" presId="urn:microsoft.com/office/officeart/2005/8/layout/pList2#4"/>
    <dgm:cxn modelId="{FE96E2F7-29CE-438B-BFB4-5BB98101B50F}" type="presOf" srcId="{129398A3-040F-4DA2-874D-0093384816FA}" destId="{7D183C56-66CA-4A9C-8FA3-1BDD3E815432}" srcOrd="0" destOrd="4" presId="urn:microsoft.com/office/officeart/2005/8/layout/pList2#4"/>
    <dgm:cxn modelId="{45043C35-3B02-4F98-AD67-DDE5BA5DF364}" type="presOf" srcId="{964315E5-1190-4368-87E3-F5618077C85D}" destId="{E9A047CD-919D-4A46-93F1-2671138A518B}" srcOrd="0" destOrd="7" presId="urn:microsoft.com/office/officeart/2005/8/layout/pList2#4"/>
    <dgm:cxn modelId="{7D9EEBD1-E37E-419F-B43C-631FE115E957}" srcId="{2D0316BE-73FB-4E96-B626-40D98EDAAA62}" destId="{FED5E4E6-6DCD-49E1-9328-30F89BB4F4C6}" srcOrd="5" destOrd="0" parTransId="{38DA4A0B-E20B-40E5-AF37-432F984AE2E1}" sibTransId="{2E10A189-5736-4CB3-B3B3-2B3469FB5EC0}"/>
    <dgm:cxn modelId="{18D79B7F-AEFD-47C3-8C7E-306DDBC9C1CE}" srcId="{89744367-F0BA-42BC-BCC9-902D715FA69A}" destId="{78A17E1F-B079-4A8D-8C04-2D95C4F1E821}" srcOrd="0" destOrd="0" parTransId="{3740AC4A-2909-42B1-82F0-97207195E8AF}" sibTransId="{E5ABCEC2-FB0A-4ED1-99C1-26AA453397B2}"/>
    <dgm:cxn modelId="{2B5B75A6-7BBB-4F4F-B2C1-1CF283F9C97B}" srcId="{89744367-F0BA-42BC-BCC9-902D715FA69A}" destId="{CA694B86-9924-4998-93D1-D235BF0E9C45}" srcOrd="4" destOrd="0" parTransId="{620FD741-20AE-4DDA-B27D-C3E4F643A9B9}" sibTransId="{0211282F-FC95-47C3-9D61-19CB82ECBC4C}"/>
    <dgm:cxn modelId="{97591B31-1A25-43B7-8F94-EF59F8D4574C}" srcId="{89744367-F0BA-42BC-BCC9-902D715FA69A}" destId="{FAF2FAD1-92EB-4D3C-B7A2-1C463C84A0F1}" srcOrd="5" destOrd="0" parTransId="{4C13904D-05D0-4BC4-96EC-C2C77B43C425}" sibTransId="{B4C8976F-DC68-44EF-9E56-B4D819E3C1EF}"/>
    <dgm:cxn modelId="{01A41787-1654-47BB-ABE8-09FAC3B60B55}" srcId="{2D0316BE-73FB-4E96-B626-40D98EDAAA62}" destId="{8E27C78A-B358-4446-AFAD-C86624E46FA3}" srcOrd="10" destOrd="0" parTransId="{55C5BF80-560C-4CCE-8403-B5A5FD5A9959}" sibTransId="{5C426B60-76A3-4CDA-9684-96582FF87BE5}"/>
    <dgm:cxn modelId="{B9D7A936-16F5-4CC1-AB8A-05FDDF906612}" srcId="{89744367-F0BA-42BC-BCC9-902D715FA69A}" destId="{A1F87AB4-FC2E-4A3D-B41D-B10FBEF320B3}" srcOrd="7" destOrd="0" parTransId="{0DF1EA62-757B-4BEC-9514-433A8E72E55D}" sibTransId="{DB52B4C5-07B5-435A-9E03-D4C69B708B6C}"/>
    <dgm:cxn modelId="{737F23B4-553E-42FB-AD66-3256DC4144A6}" type="presOf" srcId="{E27E8D1A-A83D-40EC-92AE-95D43741A187}" destId="{7D183C56-66CA-4A9C-8FA3-1BDD3E815432}" srcOrd="0" destOrd="7" presId="urn:microsoft.com/office/officeart/2005/8/layout/pList2#4"/>
    <dgm:cxn modelId="{A729672E-5A4B-4679-A299-C3C0366A7628}" type="presOf" srcId="{D16462CF-023F-41AA-A157-6A19EC6B93A2}" destId="{7D183C56-66CA-4A9C-8FA3-1BDD3E815432}" srcOrd="0" destOrd="1" presId="urn:microsoft.com/office/officeart/2005/8/layout/pList2#4"/>
    <dgm:cxn modelId="{F48F9A7F-F064-4EF5-B82C-263ECECE1DAA}" srcId="{2D0316BE-73FB-4E96-B626-40D98EDAAA62}" destId="{D35DD6D7-3463-423D-8B7F-813E09E4FED6}" srcOrd="12" destOrd="0" parTransId="{8CF7509E-4C20-4CB6-88D7-982FC02D7FBB}" sibTransId="{0F7EC2A6-FCFE-41E4-89C9-340FE6CD7B1D}"/>
    <dgm:cxn modelId="{661A45C1-A043-4CC9-8FC2-81A2360AB17B}" srcId="{2D0316BE-73FB-4E96-B626-40D98EDAAA62}" destId="{53884562-5F18-407B-9384-C2FA57A02480}" srcOrd="8" destOrd="0" parTransId="{101FB0CB-9CDF-4DA8-8562-97FFEF5620E1}" sibTransId="{F174A63A-CE4E-4FB9-ADC9-C6D92A4D51FB}"/>
    <dgm:cxn modelId="{38FB5EA8-EBCA-40AD-836A-C0D82B8B9CA7}" srcId="{2D0316BE-73FB-4E96-B626-40D98EDAAA62}" destId="{D92B8705-A2FF-4B97-90CA-5651049ED0C5}" srcOrd="3" destOrd="0" parTransId="{3297AD53-8554-46E4-9C05-1394EE7888AE}" sibTransId="{8276F976-0B61-4D56-9FBD-6E93918E6A96}"/>
    <dgm:cxn modelId="{CA08187A-A0FF-4206-B96C-2FD906C1C4C4}" type="presOf" srcId="{149E8AA4-4E86-4091-A555-D612ACF49966}" destId="{E9A047CD-919D-4A46-93F1-2671138A518B}" srcOrd="0" destOrd="2" presId="urn:microsoft.com/office/officeart/2005/8/layout/pList2#4"/>
    <dgm:cxn modelId="{9ED51C09-BF83-4172-92D8-0A4418272B69}" srcId="{7231C53F-067A-4A70-AADD-66396C740A8A}" destId="{2D0316BE-73FB-4E96-B626-40D98EDAAA62}" srcOrd="1" destOrd="0" parTransId="{7A1EAA6B-21F6-4474-9311-D8F092466E34}" sibTransId="{1D93A482-5670-4F1F-8190-AF33F968EEC9}"/>
    <dgm:cxn modelId="{10D1DAC5-11F1-4001-99A6-977932DB11C3}" type="presOf" srcId="{A0936B81-0E46-401A-B380-3883E079B608}" destId="{7D183C56-66CA-4A9C-8FA3-1BDD3E815432}" srcOrd="0" destOrd="6" presId="urn:microsoft.com/office/officeart/2005/8/layout/pList2#4"/>
    <dgm:cxn modelId="{98EE77B5-EDE7-4E94-8536-E62BB1369C8A}" srcId="{89744367-F0BA-42BC-BCC9-902D715FA69A}" destId="{964315E5-1190-4368-87E3-F5618077C85D}" srcOrd="6" destOrd="0" parTransId="{78A78F2A-3FE8-4A70-B596-19EC043BB3D4}" sibTransId="{E72A75FA-8B44-46DD-B80D-F9B3C15E0D55}"/>
    <dgm:cxn modelId="{02D03059-0C17-4ECF-A88F-7D9758F0C752}" type="presOf" srcId="{CBEBF515-6A74-4005-80D1-F9178FB1070E}" destId="{FFC5F7C4-78BA-4048-BF85-35342ED0D2C2}" srcOrd="0" destOrd="10" presId="urn:microsoft.com/office/officeart/2005/8/layout/pList2#4"/>
    <dgm:cxn modelId="{9D8D09D8-CC38-4611-888D-32660B9C03A2}" srcId="{2D0316BE-73FB-4E96-B626-40D98EDAAA62}" destId="{964CA5FA-D3E3-406C-8E1B-28A7B876BAB1}" srcOrd="7" destOrd="0" parTransId="{EAA754EE-97A5-48C8-84C1-1DB64D51277A}" sibTransId="{5AB2F1C1-798F-4725-85BC-7548D0C48F03}"/>
    <dgm:cxn modelId="{EF39D787-2D25-43AE-A112-6B0771547A1F}" srcId="{2D0316BE-73FB-4E96-B626-40D98EDAAA62}" destId="{7B9349E8-89CB-40D3-A55E-B19116D038BA}" srcOrd="4" destOrd="0" parTransId="{F4B521D9-A4D7-43F0-B2E5-C1FF7B3759FA}" sibTransId="{90608168-3B52-42CE-B13D-EFE3DA8177FF}"/>
    <dgm:cxn modelId="{70896957-9368-4147-BA6C-5F6052D1D658}" type="presOf" srcId="{1D8C5306-14D0-4860-ADE0-1F3634CA70EB}" destId="{FFC5F7C4-78BA-4048-BF85-35342ED0D2C2}" srcOrd="0" destOrd="3" presId="urn:microsoft.com/office/officeart/2005/8/layout/pList2#4"/>
    <dgm:cxn modelId="{E81D2546-8893-4554-A8E5-98D29FBA238A}" type="presOf" srcId="{1B573047-43AA-4082-AB5A-F9C5D8591FC9}" destId="{7D183C56-66CA-4A9C-8FA3-1BDD3E815432}" srcOrd="0" destOrd="5" presId="urn:microsoft.com/office/officeart/2005/8/layout/pList2#4"/>
    <dgm:cxn modelId="{F9509E94-052B-465E-B1D8-36DAA90F105E}" type="presOf" srcId="{2D5F35F6-1434-48E6-A23F-981E9E528431}" destId="{FFC5F7C4-78BA-4048-BF85-35342ED0D2C2}" srcOrd="0" destOrd="2" presId="urn:microsoft.com/office/officeart/2005/8/layout/pList2#4"/>
    <dgm:cxn modelId="{51656E0B-B546-40A6-9D0A-06D904D80EA8}" type="presOf" srcId="{78A17E1F-B079-4A8D-8C04-2D95C4F1E821}" destId="{E9A047CD-919D-4A46-93F1-2671138A518B}" srcOrd="0" destOrd="1" presId="urn:microsoft.com/office/officeart/2005/8/layout/pList2#4"/>
    <dgm:cxn modelId="{90D750AA-8105-4BF1-AE62-FC4CCFF00A16}" type="presOf" srcId="{CA694B86-9924-4998-93D1-D235BF0E9C45}" destId="{E9A047CD-919D-4A46-93F1-2671138A518B}" srcOrd="0" destOrd="5" presId="urn:microsoft.com/office/officeart/2005/8/layout/pList2#4"/>
    <dgm:cxn modelId="{C7E19EA5-9EE1-41F7-9EB1-B8A1F6F748B5}" type="presOf" srcId="{7B9349E8-89CB-40D3-A55E-B19116D038BA}" destId="{FFC5F7C4-78BA-4048-BF85-35342ED0D2C2}" srcOrd="0" destOrd="5" presId="urn:microsoft.com/office/officeart/2005/8/layout/pList2#4"/>
    <dgm:cxn modelId="{99C1B352-5CD8-4930-9A4F-AAF2896776E0}" type="presOf" srcId="{964CA5FA-D3E3-406C-8E1B-28A7B876BAB1}" destId="{FFC5F7C4-78BA-4048-BF85-35342ED0D2C2}" srcOrd="0" destOrd="8" presId="urn:microsoft.com/office/officeart/2005/8/layout/pList2#4"/>
    <dgm:cxn modelId="{E4976856-D8BC-4C67-BFBD-AA757453BF81}" type="presOf" srcId="{8E27C78A-B358-4446-AFAD-C86624E46FA3}" destId="{FFC5F7C4-78BA-4048-BF85-35342ED0D2C2}" srcOrd="0" destOrd="11" presId="urn:microsoft.com/office/officeart/2005/8/layout/pList2#4"/>
    <dgm:cxn modelId="{742B086F-0DEC-47D2-96DF-FAE530470621}" srcId="{1FE8F693-5080-4346-8329-208638C76AD9}" destId="{129398A3-040F-4DA2-874D-0093384816FA}" srcOrd="3" destOrd="0" parTransId="{9E6CC6DE-CC20-4103-8CEA-2FEA5E1796BE}" sibTransId="{80BC6AE3-2B66-4400-B0DC-143791BFCB30}"/>
    <dgm:cxn modelId="{99245C88-3059-4D48-842C-8EC5F4ECAD09}" srcId="{89744367-F0BA-42BC-BCC9-902D715FA69A}" destId="{D1D40E8B-AA01-4156-85B8-E641984748F5}" srcOrd="3" destOrd="0" parTransId="{DDEE1A3A-8B16-4AF1-9E5A-9605957829AE}" sibTransId="{D9CE41A6-91FC-4A41-B69F-0ADECF9F63E6}"/>
    <dgm:cxn modelId="{FF60926A-F25B-4734-BD80-EC0243CAAD0E}" srcId="{2D0316BE-73FB-4E96-B626-40D98EDAAA62}" destId="{3C2B40C4-D936-4CE8-AA27-CC4E87D5C896}" srcOrd="0" destOrd="0" parTransId="{350BDA3B-A930-4DC7-87F9-F856FED9B0DD}" sibTransId="{266A2A66-C95F-44C0-9A2A-FEA16A272F7C}"/>
    <dgm:cxn modelId="{283F0EF2-1B20-4851-B8C6-A4D84C92E757}" type="presOf" srcId="{53884562-5F18-407B-9384-C2FA57A02480}" destId="{FFC5F7C4-78BA-4048-BF85-35342ED0D2C2}" srcOrd="0" destOrd="9" presId="urn:microsoft.com/office/officeart/2005/8/layout/pList2#4"/>
    <dgm:cxn modelId="{B86CBF50-8F01-4E14-8103-5D7EBB8C6FD4}" srcId="{89744367-F0BA-42BC-BCC9-902D715FA69A}" destId="{149E8AA4-4E86-4091-A555-D612ACF49966}" srcOrd="1" destOrd="0" parTransId="{9615DAC2-815B-45D4-A768-93C33DC0897B}" sibTransId="{A6BE34B5-188D-4355-91C1-D4892FC15912}"/>
    <dgm:cxn modelId="{6CBCDD93-2496-4AB1-BD85-62AC8BABFBAE}" type="presOf" srcId="{03E7427C-12DA-4A83-8A43-FFED06A117E3}" destId="{9C08D8D7-55B5-4E12-A0CF-66DC34363699}" srcOrd="0" destOrd="0" presId="urn:microsoft.com/office/officeart/2005/8/layout/pList2#4"/>
    <dgm:cxn modelId="{1D2B5049-85C4-4773-8B11-D1272A54F959}" srcId="{2D0316BE-73FB-4E96-B626-40D98EDAAA62}" destId="{2DC0B6BB-C23A-47F0-8E36-24A79242AA31}" srcOrd="11" destOrd="0" parTransId="{86E7DCC4-4230-475E-8E28-B79C5B287E84}" sibTransId="{6F222F07-0CCD-427D-BFE7-DCB728E28B2B}"/>
    <dgm:cxn modelId="{68FEACEB-D6C7-4548-89B3-130A0420E757}" srcId="{1FE8F693-5080-4346-8329-208638C76AD9}" destId="{BB7617DB-7029-4244-9576-1C546132B765}" srcOrd="1" destOrd="0" parTransId="{033E8E33-9190-4716-B2F4-BD730ED77F08}" sibTransId="{F8D5D8AF-21E1-49FD-8BBB-A5167D8C2511}"/>
    <dgm:cxn modelId="{09199469-663E-4FC7-8CDD-15C5DA3EF011}" type="presOf" srcId="{BB7617DB-7029-4244-9576-1C546132B765}" destId="{7D183C56-66CA-4A9C-8FA3-1BDD3E815432}" srcOrd="0" destOrd="2" presId="urn:microsoft.com/office/officeart/2005/8/layout/pList2#4"/>
    <dgm:cxn modelId="{A5191CCF-45D0-4999-B247-A881B0A51617}" srcId="{7231C53F-067A-4A70-AADD-66396C740A8A}" destId="{1FE8F693-5080-4346-8329-208638C76AD9}" srcOrd="2" destOrd="0" parTransId="{9846DE95-5073-4DA1-A738-959D81CC1287}" sibTransId="{06E7A01C-0DC1-4923-BEEC-829CBC4AF6E7}"/>
    <dgm:cxn modelId="{94287ABC-4505-40D7-BF6D-C1A6D0F3C91B}" type="presOf" srcId="{0FC1A288-65D2-458F-9367-FA3C184959CF}" destId="{7D183C56-66CA-4A9C-8FA3-1BDD3E815432}" srcOrd="0" destOrd="3" presId="urn:microsoft.com/office/officeart/2005/8/layout/pList2#4"/>
    <dgm:cxn modelId="{1C92CC96-5767-4837-A3DD-8A0163835C10}" type="presOf" srcId="{89744367-F0BA-42BC-BCC9-902D715FA69A}" destId="{E9A047CD-919D-4A46-93F1-2671138A518B}" srcOrd="0" destOrd="0" presId="urn:microsoft.com/office/officeart/2005/8/layout/pList2#4"/>
    <dgm:cxn modelId="{693C2D67-5ACD-4CE9-9F1A-C726FB665095}" srcId="{1FE8F693-5080-4346-8329-208638C76AD9}" destId="{E27E8D1A-A83D-40EC-92AE-95D43741A187}" srcOrd="6" destOrd="0" parTransId="{50CF8600-E906-4679-BEC0-E22AC6ABF7DD}" sibTransId="{2AFA0530-22EB-413A-B76D-EBBB23308485}"/>
    <dgm:cxn modelId="{64E95BDB-990D-4C88-9971-46A1A25D3BFB}" type="presParOf" srcId="{39772F3C-1925-4434-BAAA-938C7CB069E5}" destId="{7F1C7880-257F-4124-AF8A-5CA5C6C7FAC9}" srcOrd="0" destOrd="0" presId="urn:microsoft.com/office/officeart/2005/8/layout/pList2#4"/>
    <dgm:cxn modelId="{D2DF5567-4380-477F-AF8D-1EF84DD70C57}" type="presParOf" srcId="{39772F3C-1925-4434-BAAA-938C7CB069E5}" destId="{24032488-8CDE-4A66-8775-77EE1DC9258B}" srcOrd="1" destOrd="0" presId="urn:microsoft.com/office/officeart/2005/8/layout/pList2#4"/>
    <dgm:cxn modelId="{DE2471E2-6D07-454F-B375-E391E5E396A7}" type="presParOf" srcId="{24032488-8CDE-4A66-8775-77EE1DC9258B}" destId="{229B81E3-C790-4CED-9F5B-FCDEC4DA1F4A}" srcOrd="0" destOrd="0" presId="urn:microsoft.com/office/officeart/2005/8/layout/pList2#4"/>
    <dgm:cxn modelId="{2D8E138D-898E-4C1D-A65A-A157EDCCC475}" type="presParOf" srcId="{229B81E3-C790-4CED-9F5B-FCDEC4DA1F4A}" destId="{E9A047CD-919D-4A46-93F1-2671138A518B}" srcOrd="0" destOrd="0" presId="urn:microsoft.com/office/officeart/2005/8/layout/pList2#4"/>
    <dgm:cxn modelId="{B74504C1-BD94-475A-BD14-95A1FED048C7}" type="presParOf" srcId="{229B81E3-C790-4CED-9F5B-FCDEC4DA1F4A}" destId="{95BDFFA9-2EAC-40D7-8F0D-DE4F5D9F7897}" srcOrd="1" destOrd="0" presId="urn:microsoft.com/office/officeart/2005/8/layout/pList2#4"/>
    <dgm:cxn modelId="{5BD3DFF0-CD30-485E-A46D-500428B26A99}" type="presParOf" srcId="{229B81E3-C790-4CED-9F5B-FCDEC4DA1F4A}" destId="{531A856F-1C05-47F2-9363-29C4FD2CBEE4}" srcOrd="2" destOrd="0" presId="urn:microsoft.com/office/officeart/2005/8/layout/pList2#4"/>
    <dgm:cxn modelId="{861AA976-E0EB-4E67-A82B-5556B68C188A}" type="presParOf" srcId="{24032488-8CDE-4A66-8775-77EE1DC9258B}" destId="{9C08D8D7-55B5-4E12-A0CF-66DC34363699}" srcOrd="1" destOrd="0" presId="urn:microsoft.com/office/officeart/2005/8/layout/pList2#4"/>
    <dgm:cxn modelId="{47C3957A-509C-46B5-82F5-DA2459555A22}" type="presParOf" srcId="{24032488-8CDE-4A66-8775-77EE1DC9258B}" destId="{3F7B2F5D-0DDE-4F59-ADE6-2FC91ECF94D1}" srcOrd="2" destOrd="0" presId="urn:microsoft.com/office/officeart/2005/8/layout/pList2#4"/>
    <dgm:cxn modelId="{337FF06D-4516-4A82-A263-9764F7C01422}" type="presParOf" srcId="{3F7B2F5D-0DDE-4F59-ADE6-2FC91ECF94D1}" destId="{FFC5F7C4-78BA-4048-BF85-35342ED0D2C2}" srcOrd="0" destOrd="0" presId="urn:microsoft.com/office/officeart/2005/8/layout/pList2#4"/>
    <dgm:cxn modelId="{A0A47DF5-6914-4C0C-814D-B1204E831335}" type="presParOf" srcId="{3F7B2F5D-0DDE-4F59-ADE6-2FC91ECF94D1}" destId="{E3057BAC-87E7-41F4-9BCF-7C07526D1BA3}" srcOrd="1" destOrd="0" presId="urn:microsoft.com/office/officeart/2005/8/layout/pList2#4"/>
    <dgm:cxn modelId="{C4E357A8-3990-444A-A29E-7858B26DC735}" type="presParOf" srcId="{3F7B2F5D-0DDE-4F59-ADE6-2FC91ECF94D1}" destId="{2210EEA4-64E7-4C4E-82E4-3E33D833AF93}" srcOrd="2" destOrd="0" presId="urn:microsoft.com/office/officeart/2005/8/layout/pList2#4"/>
    <dgm:cxn modelId="{841172D9-9507-49F2-9DE3-1EB2A135F17D}" type="presParOf" srcId="{24032488-8CDE-4A66-8775-77EE1DC9258B}" destId="{D04F8ED3-0AEE-4321-B68A-7251D60572F8}" srcOrd="3" destOrd="0" presId="urn:microsoft.com/office/officeart/2005/8/layout/pList2#4"/>
    <dgm:cxn modelId="{3F39C3F2-230F-4318-8F98-E6DDF9E96F0C}" type="presParOf" srcId="{24032488-8CDE-4A66-8775-77EE1DC9258B}" destId="{01613E6E-2ED8-46E7-A521-20B15D4C5B69}" srcOrd="4" destOrd="0" presId="urn:microsoft.com/office/officeart/2005/8/layout/pList2#4"/>
    <dgm:cxn modelId="{9459B062-AC63-40CA-93C3-C383D4C3D99B}" type="presParOf" srcId="{01613E6E-2ED8-46E7-A521-20B15D4C5B69}" destId="{7D183C56-66CA-4A9C-8FA3-1BDD3E815432}" srcOrd="0" destOrd="0" presId="urn:microsoft.com/office/officeart/2005/8/layout/pList2#4"/>
    <dgm:cxn modelId="{EE90A146-CA93-469F-B60A-50B0D666FB83}" type="presParOf" srcId="{01613E6E-2ED8-46E7-A521-20B15D4C5B69}" destId="{BDAAFB3E-73C4-4D8D-9D2F-C1CB998426DB}" srcOrd="1" destOrd="0" presId="urn:microsoft.com/office/officeart/2005/8/layout/pList2#4"/>
    <dgm:cxn modelId="{2E226085-083D-46C9-8EF7-B9E25DDF8CF3}" type="presParOf" srcId="{01613E6E-2ED8-46E7-A521-20B15D4C5B69}" destId="{48BE870A-3111-43F2-A9FA-AC870CC625D2}" srcOrd="2" destOrd="0" presId="urn:microsoft.com/office/officeart/2005/8/layout/pList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3">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4">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3BCB3-DD3C-41EA-98EE-3A86F8D365FC}" type="datetimeFigureOut">
              <a:rPr lang="en-US" smtClean="0"/>
              <a:pPr/>
              <a:t>11/1/2017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3B9E41-87D2-4293-9048-4E72808EF6A0}" type="slidenum">
              <a:rPr lang="en-US" smtClean="0"/>
              <a:pPr/>
              <a:t>‹#›</a:t>
            </a:fld>
            <a:endParaRPr lang="en-US"/>
          </a:p>
        </p:txBody>
      </p:sp>
    </p:spTree>
    <p:extLst>
      <p:ext uri="{BB962C8B-B14F-4D97-AF65-F5344CB8AC3E}">
        <p14:creationId xmlns:p14="http://schemas.microsoft.com/office/powerpoint/2010/main" val="246013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3B9E41-87D2-4293-9048-4E72808EF6A0}"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637" y="837285"/>
            <a:ext cx="7886700" cy="1150862"/>
          </a:xfrm>
        </p:spPr>
        <p:txBody>
          <a:bodyPr>
            <a:normAutofit/>
          </a:bodyPr>
          <a:lstStyle>
            <a:lvl1pPr>
              <a:defRPr sz="4000">
                <a:solidFill>
                  <a:schemeClr val="bg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17637" y="1988146"/>
            <a:ext cx="7886700" cy="4188815"/>
          </a:xfrm>
        </p:spPr>
        <p:txBody>
          <a:bodyPr>
            <a:norm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8745B-A500-6747-81B7-BD08953259FB}" type="datetimeFigureOut">
              <a:rPr lang="en-US" smtClean="0"/>
              <a:pPr/>
              <a:t>11/1/2017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55C3D-2379-8D4F-A4FE-6C73E6BD5A7E}" type="slidenum">
              <a:rPr lang="en-US" smtClean="0"/>
              <a:pPr/>
              <a:t>‹#›</a:t>
            </a:fld>
            <a:endParaRPr lang="en-US"/>
          </a:p>
        </p:txBody>
      </p:sp>
    </p:spTree>
    <p:extLst>
      <p:ext uri="{BB962C8B-B14F-4D97-AF65-F5344CB8AC3E}">
        <p14:creationId xmlns:p14="http://schemas.microsoft.com/office/powerpoint/2010/main" val="24446946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455" y="1628076"/>
            <a:ext cx="3679902" cy="1778307"/>
          </a:xfrm>
          <a:prstGeom prst="rect">
            <a:avLst/>
          </a:prstGeom>
          <a:noFill/>
        </p:spPr>
        <p:txBody>
          <a:bodyPr wrap="square" rtlCol="0">
            <a:spAutoFit/>
          </a:bodyPr>
          <a:lstStyle/>
          <a:p>
            <a:pPr>
              <a:lnSpc>
                <a:spcPct val="75000"/>
              </a:lnSpc>
            </a:pPr>
            <a:r>
              <a:rPr lang="en-US" sz="4800" dirty="0" smtClean="0">
                <a:solidFill>
                  <a:schemeClr val="bg1"/>
                </a:solidFill>
                <a:latin typeface="+mj-lt"/>
              </a:rPr>
              <a:t>Reap The Business of </a:t>
            </a:r>
            <a:r>
              <a:rPr lang="en-US" sz="4800" b="1" dirty="0" smtClean="0">
                <a:solidFill>
                  <a:schemeClr val="bg1"/>
                </a:solidFill>
              </a:rPr>
              <a:t>Success</a:t>
            </a:r>
            <a:endParaRPr lang="en-US" sz="4800" b="1" dirty="0">
              <a:solidFill>
                <a:schemeClr val="bg1"/>
              </a:solidFill>
            </a:endParaRPr>
          </a:p>
        </p:txBody>
      </p:sp>
      <p:cxnSp>
        <p:nvCxnSpPr>
          <p:cNvPr id="5" name="Straight Connector 4"/>
          <p:cNvCxnSpPr/>
          <p:nvPr/>
        </p:nvCxnSpPr>
        <p:spPr>
          <a:xfrm>
            <a:off x="1092814" y="3579541"/>
            <a:ext cx="720000" cy="0"/>
          </a:xfrm>
          <a:prstGeom prst="line">
            <a:avLst/>
          </a:prstGeom>
          <a:ln w="635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447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7" y="2147307"/>
            <a:ext cx="4396154" cy="923330"/>
          </a:xfrm>
          <a:prstGeom prst="rect">
            <a:avLst/>
          </a:prstGeom>
          <a:noFill/>
        </p:spPr>
        <p:txBody>
          <a:bodyPr wrap="square" rtlCol="0">
            <a:spAutoFit/>
          </a:bodyPr>
          <a:lstStyle/>
          <a:p>
            <a:r>
              <a:rPr lang="hi-IN" sz="5400" dirty="0" smtClean="0">
                <a:solidFill>
                  <a:schemeClr val="bg1"/>
                </a:solidFill>
              </a:rPr>
              <a:t>एग्रीमॉस</a:t>
            </a:r>
            <a:endParaRPr lang="en-US" sz="5400" dirty="0" smtClean="0">
              <a:solidFill>
                <a:schemeClr val="bg1"/>
              </a:solidFill>
            </a:endParaRPr>
          </a:p>
        </p:txBody>
      </p:sp>
    </p:spTree>
    <p:extLst>
      <p:ext uri="{BB962C8B-B14F-4D97-AF65-F5344CB8AC3E}">
        <p14:creationId xmlns:p14="http://schemas.microsoft.com/office/powerpoint/2010/main" val="6075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एग्रीमॉस</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1988146"/>
            <a:ext cx="4894521" cy="4188815"/>
          </a:xfrm>
        </p:spPr>
        <p:txBody>
          <a:bodyPr>
            <a:normAutofit/>
          </a:bodyPr>
          <a:lstStyle/>
          <a:p>
            <a:pPr marL="0">
              <a:lnSpc>
                <a:spcPct val="100000"/>
              </a:lnSpc>
              <a:buNone/>
            </a:pPr>
            <a:r>
              <a:rPr lang="hi-IN" sz="2200" dirty="0" smtClean="0">
                <a:solidFill>
                  <a:schemeClr val="tx1">
                    <a:lumMod val="75000"/>
                    <a:lumOff val="25000"/>
                  </a:schemeClr>
                </a:solidFill>
              </a:rPr>
              <a:t>एग्रीमॉस अत्यंत उपयोगी उत्पाद है, जो पौधों के सर्वांगींण विकास में सहायक </a:t>
            </a:r>
            <a:br>
              <a:rPr lang="hi-IN" sz="2200" dirty="0" smtClean="0">
                <a:solidFill>
                  <a:schemeClr val="tx1">
                    <a:lumMod val="75000"/>
                    <a:lumOff val="25000"/>
                  </a:schemeClr>
                </a:solidFill>
              </a:rPr>
            </a:br>
            <a:r>
              <a:rPr lang="hi-IN" sz="2200" dirty="0" smtClean="0">
                <a:solidFill>
                  <a:schemeClr val="tx1">
                    <a:lumMod val="75000"/>
                    <a:lumOff val="25000"/>
                  </a:schemeClr>
                </a:solidFill>
              </a:rPr>
              <a:t>है |</a:t>
            </a:r>
            <a:endParaRPr lang="en-US" sz="2200" dirty="0">
              <a:solidFill>
                <a:schemeClr val="tx1">
                  <a:lumMod val="75000"/>
                  <a:lumOff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120" y="1026983"/>
            <a:ext cx="3760633" cy="5045515"/>
          </a:xfrm>
          <a:prstGeom prst="rect">
            <a:avLst/>
          </a:prstGeom>
        </p:spPr>
      </p:pic>
    </p:spTree>
    <p:extLst>
      <p:ext uri="{BB962C8B-B14F-4D97-AF65-F5344CB8AC3E}">
        <p14:creationId xmlns:p14="http://schemas.microsoft.com/office/powerpoint/2010/main" val="1398137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फायदे</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1988146"/>
            <a:ext cx="4762331" cy="4188815"/>
          </a:xfrm>
        </p:spPr>
        <p:txBody>
          <a:bodyPr>
            <a:normAutofit fontScale="70000" lnSpcReduction="20000"/>
          </a:bodyPr>
          <a:lstStyle/>
          <a:p>
            <a:pPr marL="457200" lvl="0" indent="-457200">
              <a:lnSpc>
                <a:spcPct val="120000"/>
              </a:lnSpc>
              <a:buAutoNum type="arabicPeriod"/>
            </a:pPr>
            <a:r>
              <a:rPr lang="hi-IN" b="1" dirty="0" smtClean="0">
                <a:solidFill>
                  <a:schemeClr val="tx1">
                    <a:lumMod val="75000"/>
                    <a:lumOff val="25000"/>
                  </a:schemeClr>
                </a:solidFill>
              </a:rPr>
              <a:t>एग्रीमॉस </a:t>
            </a:r>
            <a:r>
              <a:rPr lang="hi-IN" dirty="0" smtClean="0">
                <a:solidFill>
                  <a:schemeClr val="tx1">
                    <a:lumMod val="75000"/>
                    <a:lumOff val="25000"/>
                  </a:schemeClr>
                </a:solidFill>
              </a:rPr>
              <a:t>पौधों के संतुलित पोषण के  लिए आवश्यक उत्पाद है , जिसका उपयोग  फसलों पर छिडकाव द्वारा किया जा  सकता है |</a:t>
            </a:r>
          </a:p>
          <a:p>
            <a:pPr marL="457200" lvl="0" indent="-457200">
              <a:lnSpc>
                <a:spcPct val="120000"/>
              </a:lnSpc>
              <a:buAutoNum type="arabicPeriod"/>
            </a:pPr>
            <a:r>
              <a:rPr lang="hi-IN" b="1" dirty="0" smtClean="0">
                <a:solidFill>
                  <a:schemeClr val="tx1">
                    <a:lumMod val="75000"/>
                    <a:lumOff val="25000"/>
                  </a:schemeClr>
                </a:solidFill>
              </a:rPr>
              <a:t>एग्रीमॉस </a:t>
            </a:r>
            <a:r>
              <a:rPr lang="hi-IN" dirty="0" smtClean="0">
                <a:solidFill>
                  <a:schemeClr val="tx1">
                    <a:lumMod val="75000"/>
                    <a:lumOff val="25000"/>
                  </a:schemeClr>
                </a:solidFill>
              </a:rPr>
              <a:t>पौधवृद्धि, फूल बनने की प्रक्रिया व फल बनने की प्रक्रिया  (प्रजनन क्रिया) में अत्यंत सहायक है |</a:t>
            </a:r>
          </a:p>
          <a:p>
            <a:pPr marL="457200" lvl="0" indent="-457200">
              <a:lnSpc>
                <a:spcPct val="120000"/>
              </a:lnSpc>
              <a:buAutoNum type="arabicPeriod"/>
            </a:pPr>
            <a:r>
              <a:rPr lang="hi-IN" dirty="0" smtClean="0">
                <a:solidFill>
                  <a:schemeClr val="tx1">
                    <a:lumMod val="75000"/>
                    <a:lumOff val="25000"/>
                  </a:schemeClr>
                </a:solidFill>
              </a:rPr>
              <a:t>यह फूलों को गिरने से रोकता है और अधिक से अधिक फूलों से फल बनाने में सहायक है , जिससे उत्पादन में वृद्धि होती है | </a:t>
            </a:r>
          </a:p>
          <a:p>
            <a:pPr marL="457200" lvl="0" indent="-457200">
              <a:lnSpc>
                <a:spcPct val="120000"/>
              </a:lnSpc>
              <a:buAutoNum type="arabicPeriod"/>
            </a:pPr>
            <a:r>
              <a:rPr lang="hi-IN" dirty="0" smtClean="0">
                <a:solidFill>
                  <a:schemeClr val="tx1">
                    <a:lumMod val="75000"/>
                    <a:lumOff val="25000"/>
                  </a:schemeClr>
                </a:solidFill>
              </a:rPr>
              <a:t>यह उत्पाद की गुणवत्ता को बढ़ाने में सहायक है |</a:t>
            </a:r>
          </a:p>
          <a:p>
            <a:pPr marL="457200" lvl="0" indent="-457200">
              <a:lnSpc>
                <a:spcPct val="120000"/>
              </a:lnSpc>
              <a:buAutoNum type="arabicPeriod"/>
            </a:pPr>
            <a:r>
              <a:rPr lang="hi-IN" dirty="0" smtClean="0">
                <a:solidFill>
                  <a:schemeClr val="tx1">
                    <a:lumMod val="75000"/>
                    <a:lumOff val="25000"/>
                  </a:schemeClr>
                </a:solidFill>
              </a:rPr>
              <a:t>यह तनाव विरोधी प्रभाव को बेहतर बनाता है।</a:t>
            </a: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5591"/>
          <a:stretch/>
        </p:blipFill>
        <p:spPr>
          <a:xfrm>
            <a:off x="5379968" y="1725769"/>
            <a:ext cx="3635242" cy="4451192"/>
          </a:xfrm>
          <a:prstGeom prst="rect">
            <a:avLst/>
          </a:prstGeom>
        </p:spPr>
      </p:pic>
    </p:spTree>
    <p:extLst>
      <p:ext uri="{BB962C8B-B14F-4D97-AF65-F5344CB8AC3E}">
        <p14:creationId xmlns:p14="http://schemas.microsoft.com/office/powerpoint/2010/main" val="2267879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400"/>
              </a:spcBef>
            </a:pPr>
            <a:r>
              <a:rPr lang="hi-IN" b="1" dirty="0" smtClean="0">
                <a:solidFill>
                  <a:schemeClr val="tx1">
                    <a:lumMod val="75000"/>
                    <a:lumOff val="25000"/>
                  </a:schemeClr>
                </a:solidFill>
              </a:rPr>
              <a:t>कार्य विधि</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8" y="1988146"/>
            <a:ext cx="4585427" cy="4188815"/>
          </a:xfrm>
        </p:spPr>
        <p:txBody>
          <a:bodyPr>
            <a:normAutofit fontScale="85000" lnSpcReduction="10000"/>
          </a:bodyPr>
          <a:lstStyle/>
          <a:p>
            <a:pPr marL="457200" indent="-457200">
              <a:lnSpc>
                <a:spcPct val="120000"/>
              </a:lnSpc>
              <a:spcBef>
                <a:spcPts val="400"/>
              </a:spcBef>
              <a:buFont typeface="+mj-lt"/>
              <a:buAutoNum type="arabicPeriod"/>
            </a:pPr>
            <a:r>
              <a:rPr lang="hi-IN" dirty="0" smtClean="0">
                <a:solidFill>
                  <a:schemeClr val="tx1">
                    <a:lumMod val="75000"/>
                    <a:lumOff val="25000"/>
                  </a:schemeClr>
                </a:solidFill>
              </a:rPr>
              <a:t>एग्रीमॉस पौधों की चयापचय (मेटाबोलिक एक्टिविटी) की गतिविधयो को बढ़ाता है | </a:t>
            </a:r>
          </a:p>
          <a:p>
            <a:pPr marL="457200" indent="-457200">
              <a:lnSpc>
                <a:spcPct val="120000"/>
              </a:lnSpc>
              <a:spcBef>
                <a:spcPts val="400"/>
              </a:spcBef>
              <a:buFont typeface="+mj-lt"/>
              <a:buAutoNum type="arabicPeriod"/>
            </a:pPr>
            <a:r>
              <a:rPr lang="hi-IN" dirty="0" smtClean="0">
                <a:solidFill>
                  <a:schemeClr val="tx1">
                    <a:lumMod val="75000"/>
                    <a:lumOff val="25000"/>
                  </a:schemeClr>
                </a:solidFill>
              </a:rPr>
              <a:t>एग्रीमॉस पौधों के अन्दर जाकर कोशिका द्रव्य के सचलंन को बढ़ावा देता है |</a:t>
            </a:r>
          </a:p>
          <a:p>
            <a:pPr marL="457200" indent="-457200">
              <a:lnSpc>
                <a:spcPct val="120000"/>
              </a:lnSpc>
              <a:spcBef>
                <a:spcPts val="400"/>
              </a:spcBef>
              <a:buFont typeface="+mj-lt"/>
              <a:buAutoNum type="arabicPeriod"/>
            </a:pPr>
            <a:r>
              <a:rPr lang="hi-IN" dirty="0" smtClean="0">
                <a:solidFill>
                  <a:schemeClr val="tx1">
                    <a:lumMod val="75000"/>
                    <a:lumOff val="25000"/>
                  </a:schemeClr>
                </a:solidFill>
              </a:rPr>
              <a:t>यह कोशिका विभाजन को बढ़ाता है | </a:t>
            </a:r>
          </a:p>
          <a:p>
            <a:pPr marL="457200" indent="-457200">
              <a:lnSpc>
                <a:spcPct val="120000"/>
              </a:lnSpc>
              <a:spcBef>
                <a:spcPts val="400"/>
              </a:spcBef>
              <a:buFont typeface="+mj-lt"/>
              <a:buAutoNum type="arabicPeriod"/>
            </a:pPr>
            <a:r>
              <a:rPr lang="hi-IN" dirty="0" smtClean="0">
                <a:solidFill>
                  <a:schemeClr val="tx1">
                    <a:lumMod val="75000"/>
                    <a:lumOff val="25000"/>
                  </a:schemeClr>
                </a:solidFill>
              </a:rPr>
              <a:t>यह हार्मोन का परिवहन सुधारता है और इन हार्मोन के द्वारा पौधों की प्रतिक्रिया को परिवर्तित करता है |</a:t>
            </a:r>
          </a:p>
          <a:p>
            <a:pPr marL="457200" indent="-457200">
              <a:lnSpc>
                <a:spcPct val="120000"/>
              </a:lnSpc>
              <a:spcBef>
                <a:spcPts val="400"/>
              </a:spcBef>
              <a:buFont typeface="+mj-lt"/>
              <a:buAutoNum type="arabicPeriod"/>
            </a:pPr>
            <a:r>
              <a:rPr lang="hi-IN" dirty="0" smtClean="0">
                <a:solidFill>
                  <a:schemeClr val="tx1">
                    <a:lumMod val="75000"/>
                    <a:lumOff val="25000"/>
                  </a:schemeClr>
                </a:solidFill>
              </a:rPr>
              <a:t>यह परागण और फलो व फूलों को बढ़ावा देता है और फसल की मात्रा और गुणवत्ता में सुधार करता है |</a:t>
            </a: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197" r="24789"/>
          <a:stretch/>
        </p:blipFill>
        <p:spPr>
          <a:xfrm>
            <a:off x="5344734" y="1434311"/>
            <a:ext cx="3696236" cy="4837185"/>
          </a:xfrm>
          <a:prstGeom prst="rect">
            <a:avLst/>
          </a:prstGeom>
        </p:spPr>
      </p:pic>
    </p:spTree>
    <p:extLst>
      <p:ext uri="{BB962C8B-B14F-4D97-AF65-F5344CB8AC3E}">
        <p14:creationId xmlns:p14="http://schemas.microsoft.com/office/powerpoint/2010/main" val="1194399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फसलों को लाभ</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9" y="1988146"/>
            <a:ext cx="4752852" cy="4188815"/>
          </a:xfrm>
        </p:spPr>
        <p:txBody>
          <a:bodyPr>
            <a:normAutofit fontScale="92500" lnSpcReduction="20000"/>
          </a:bodyPr>
          <a:lstStyle/>
          <a:p>
            <a:pPr marL="457200" lvl="0" indent="-457200">
              <a:lnSpc>
                <a:spcPct val="110000"/>
              </a:lnSpc>
              <a:spcBef>
                <a:spcPts val="400"/>
              </a:spcBef>
              <a:buFont typeface="+mj-lt"/>
              <a:buAutoNum type="arabicPeriod"/>
            </a:pPr>
            <a:r>
              <a:rPr lang="hi-IN" b="1" dirty="0" smtClean="0">
                <a:solidFill>
                  <a:schemeClr val="tx1">
                    <a:lumMod val="75000"/>
                    <a:lumOff val="25000"/>
                  </a:schemeClr>
                </a:solidFill>
              </a:rPr>
              <a:t>एग्रीमॉस </a:t>
            </a:r>
            <a:r>
              <a:rPr lang="hi-IN" dirty="0" smtClean="0">
                <a:solidFill>
                  <a:schemeClr val="tx1">
                    <a:lumMod val="75000"/>
                    <a:lumOff val="25000"/>
                  </a:schemeClr>
                </a:solidFill>
              </a:rPr>
              <a:t>फसलों की गुणवत्ता में  सुधार करता है और उपज में काफी वृद्धि करता है |</a:t>
            </a:r>
            <a:endParaRPr lang="en-US" dirty="0" smtClean="0">
              <a:solidFill>
                <a:schemeClr val="tx1">
                  <a:lumMod val="75000"/>
                  <a:lumOff val="25000"/>
                </a:schemeClr>
              </a:solidFill>
            </a:endParaRPr>
          </a:p>
          <a:p>
            <a:pPr marL="457200" lvl="0" indent="-457200">
              <a:lnSpc>
                <a:spcPct val="110000"/>
              </a:lnSpc>
              <a:spcBef>
                <a:spcPts val="400"/>
              </a:spcBef>
              <a:buFont typeface="+mj-lt"/>
              <a:buAutoNum type="arabicPeriod"/>
            </a:pPr>
            <a:r>
              <a:rPr lang="hi-IN" b="1" dirty="0" smtClean="0">
                <a:solidFill>
                  <a:schemeClr val="tx1">
                    <a:lumMod val="75000"/>
                    <a:lumOff val="25000"/>
                  </a:schemeClr>
                </a:solidFill>
              </a:rPr>
              <a:t>एग्रीमॉस </a:t>
            </a:r>
            <a:r>
              <a:rPr lang="hi-IN" dirty="0" smtClean="0">
                <a:solidFill>
                  <a:schemeClr val="tx1">
                    <a:lumMod val="75000"/>
                    <a:lumOff val="25000"/>
                  </a:schemeClr>
                </a:solidFill>
              </a:rPr>
              <a:t>फलो एवं फूलों के गिरने को कम करता है |</a:t>
            </a:r>
            <a:endParaRPr lang="en-US" dirty="0" smtClean="0">
              <a:solidFill>
                <a:schemeClr val="tx1">
                  <a:lumMod val="75000"/>
                  <a:lumOff val="25000"/>
                </a:schemeClr>
              </a:solidFill>
            </a:endParaRPr>
          </a:p>
          <a:p>
            <a:pPr marL="457200" lvl="0" indent="-457200">
              <a:lnSpc>
                <a:spcPct val="110000"/>
              </a:lnSpc>
              <a:spcBef>
                <a:spcPts val="400"/>
              </a:spcBef>
              <a:buFont typeface="+mj-lt"/>
              <a:buAutoNum type="arabicPeriod"/>
            </a:pPr>
            <a:r>
              <a:rPr lang="hi-IN" b="1" dirty="0" smtClean="0">
                <a:solidFill>
                  <a:schemeClr val="tx1">
                    <a:lumMod val="75000"/>
                    <a:lumOff val="25000"/>
                  </a:schemeClr>
                </a:solidFill>
              </a:rPr>
              <a:t>एग्रीमॉस </a:t>
            </a:r>
            <a:r>
              <a:rPr lang="hi-IN" dirty="0" smtClean="0">
                <a:solidFill>
                  <a:schemeClr val="tx1">
                    <a:lumMod val="75000"/>
                    <a:lumOff val="25000"/>
                  </a:schemeClr>
                </a:solidFill>
              </a:rPr>
              <a:t>पौषक तत्वों की वृद्धि में  सुधार करता है | फलो के समान आकार और रंग में सुधार करता </a:t>
            </a:r>
            <a:br>
              <a:rPr lang="hi-IN" dirty="0" smtClean="0">
                <a:solidFill>
                  <a:schemeClr val="tx1">
                    <a:lumMod val="75000"/>
                    <a:lumOff val="25000"/>
                  </a:schemeClr>
                </a:solidFill>
              </a:rPr>
            </a:br>
            <a:r>
              <a:rPr lang="hi-IN" dirty="0" smtClean="0">
                <a:solidFill>
                  <a:schemeClr val="tx1">
                    <a:lumMod val="75000"/>
                    <a:lumOff val="25000"/>
                  </a:schemeClr>
                </a:solidFill>
              </a:rPr>
              <a:t>है |</a:t>
            </a:r>
            <a:endParaRPr lang="en-US" dirty="0" smtClean="0">
              <a:solidFill>
                <a:schemeClr val="tx1">
                  <a:lumMod val="75000"/>
                  <a:lumOff val="25000"/>
                </a:schemeClr>
              </a:solidFill>
            </a:endParaRPr>
          </a:p>
          <a:p>
            <a:pPr marL="457200" lvl="0" indent="-457200">
              <a:lnSpc>
                <a:spcPct val="110000"/>
              </a:lnSpc>
              <a:spcBef>
                <a:spcPts val="400"/>
              </a:spcBef>
              <a:buFont typeface="+mj-lt"/>
              <a:buAutoNum type="arabicPeriod"/>
            </a:pPr>
            <a:r>
              <a:rPr lang="hi-IN" dirty="0" smtClean="0">
                <a:solidFill>
                  <a:schemeClr val="tx1">
                    <a:lumMod val="75000"/>
                    <a:lumOff val="25000"/>
                  </a:schemeClr>
                </a:solidFill>
              </a:rPr>
              <a:t>यह जड़ो के रोम (रूट हेअर्स) बढ़ाने में  मदद करता है</a:t>
            </a:r>
            <a:r>
              <a:rPr lang="en-US" dirty="0" smtClean="0">
                <a:solidFill>
                  <a:schemeClr val="tx1">
                    <a:lumMod val="75000"/>
                    <a:lumOff val="25000"/>
                  </a:schemeClr>
                </a:solidFill>
              </a:rPr>
              <a:t>,</a:t>
            </a:r>
            <a:r>
              <a:rPr lang="hi-IN" dirty="0" smtClean="0">
                <a:solidFill>
                  <a:schemeClr val="tx1">
                    <a:lumMod val="75000"/>
                    <a:lumOff val="25000"/>
                  </a:schemeClr>
                </a:solidFill>
              </a:rPr>
              <a:t> जिससे पौषक तत्वों का  अवशोषण बढ़ता है |</a:t>
            </a: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440" r="48687"/>
          <a:stretch/>
        </p:blipFill>
        <p:spPr>
          <a:xfrm>
            <a:off x="5370490" y="1589331"/>
            <a:ext cx="3598698" cy="4587630"/>
          </a:xfrm>
          <a:prstGeom prst="rect">
            <a:avLst/>
          </a:prstGeom>
        </p:spPr>
      </p:pic>
    </p:spTree>
    <p:extLst>
      <p:ext uri="{BB962C8B-B14F-4D97-AF65-F5344CB8AC3E}">
        <p14:creationId xmlns:p14="http://schemas.microsoft.com/office/powerpoint/2010/main" val="3682167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सुझाव</a:t>
            </a:r>
            <a:r>
              <a:rPr lang="en-US" b="1" dirty="0" smtClean="0">
                <a:solidFill>
                  <a:schemeClr val="tx1">
                    <a:lumMod val="75000"/>
                    <a:lumOff val="25000"/>
                  </a:schemeClr>
                </a:solidFill>
              </a:rPr>
              <a:t> </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8" y="1988146"/>
            <a:ext cx="4649822" cy="4188815"/>
          </a:xfrm>
        </p:spPr>
        <p:txBody>
          <a:bodyPr>
            <a:normAutofit fontScale="85000" lnSpcReduction="20000"/>
          </a:bodyPr>
          <a:lstStyle/>
          <a:p>
            <a:pPr marL="0">
              <a:lnSpc>
                <a:spcPct val="110000"/>
              </a:lnSpc>
              <a:buNone/>
            </a:pPr>
            <a:r>
              <a:rPr lang="hi-IN" sz="2000" b="1" dirty="0" smtClean="0">
                <a:solidFill>
                  <a:schemeClr val="tx1">
                    <a:lumMod val="75000"/>
                    <a:lumOff val="25000"/>
                  </a:schemeClr>
                </a:solidFill>
              </a:rPr>
              <a:t>इसका उपयोग विभिन्न प्रकार की फसलों पर किया जा सकता है :-</a:t>
            </a:r>
            <a:endParaRPr lang="en-US" sz="2000" dirty="0" smtClean="0">
              <a:solidFill>
                <a:schemeClr val="tx1">
                  <a:lumMod val="75000"/>
                  <a:lumOff val="25000"/>
                </a:schemeClr>
              </a:solidFill>
            </a:endParaRPr>
          </a:p>
          <a:p>
            <a:pPr marL="0">
              <a:lnSpc>
                <a:spcPct val="110000"/>
              </a:lnSpc>
              <a:buNone/>
            </a:pPr>
            <a:r>
              <a:rPr lang="hi-IN" sz="2000" dirty="0" smtClean="0">
                <a:solidFill>
                  <a:schemeClr val="tx1">
                    <a:lumMod val="75000"/>
                    <a:lumOff val="25000"/>
                  </a:schemeClr>
                </a:solidFill>
              </a:rPr>
              <a:t>सब्जियों की फसलों पर :- २० मिलीलीटर प्रति १५ लीटर पानी में |</a:t>
            </a:r>
            <a:endParaRPr lang="en-US" sz="2000" dirty="0" smtClean="0">
              <a:solidFill>
                <a:schemeClr val="tx1">
                  <a:lumMod val="75000"/>
                  <a:lumOff val="25000"/>
                </a:schemeClr>
              </a:solidFill>
            </a:endParaRPr>
          </a:p>
          <a:p>
            <a:pPr marL="0">
              <a:lnSpc>
                <a:spcPct val="110000"/>
              </a:lnSpc>
              <a:buNone/>
            </a:pPr>
            <a:r>
              <a:rPr lang="hi-IN" sz="2000" dirty="0" smtClean="0">
                <a:solidFill>
                  <a:schemeClr val="tx1">
                    <a:lumMod val="75000"/>
                    <a:lumOff val="25000"/>
                  </a:schemeClr>
                </a:solidFill>
              </a:rPr>
              <a:t>फलदार फसलों पर :-  </a:t>
            </a:r>
            <a:r>
              <a:rPr lang="en-US" sz="2000" dirty="0" smtClean="0">
                <a:solidFill>
                  <a:schemeClr val="tx1">
                    <a:lumMod val="75000"/>
                    <a:lumOff val="25000"/>
                  </a:schemeClr>
                </a:solidFill>
              </a:rPr>
              <a:t>    </a:t>
            </a:r>
            <a:r>
              <a:rPr lang="hi-IN" sz="2000" dirty="0" smtClean="0">
                <a:solidFill>
                  <a:schemeClr val="tx1">
                    <a:lumMod val="75000"/>
                    <a:lumOff val="25000"/>
                  </a:schemeClr>
                </a:solidFill>
              </a:rPr>
              <a:t> २० मिलिलीटर प्रति १५ लीटर पानी में | </a:t>
            </a:r>
            <a:endParaRPr lang="en-US" sz="2000" dirty="0" smtClean="0">
              <a:solidFill>
                <a:schemeClr val="tx1">
                  <a:lumMod val="75000"/>
                  <a:lumOff val="25000"/>
                </a:schemeClr>
              </a:solidFill>
            </a:endParaRPr>
          </a:p>
          <a:p>
            <a:pPr marL="0">
              <a:lnSpc>
                <a:spcPct val="110000"/>
              </a:lnSpc>
              <a:buNone/>
            </a:pPr>
            <a:r>
              <a:rPr lang="hi-IN" sz="2000" dirty="0" smtClean="0">
                <a:solidFill>
                  <a:schemeClr val="tx1">
                    <a:lumMod val="75000"/>
                    <a:lumOff val="25000"/>
                  </a:schemeClr>
                </a:solidFill>
              </a:rPr>
              <a:t>फूलोंवाली फसलों पर :-   २० मिलीलीटर प्रति १५ लीटर पानी में |</a:t>
            </a:r>
            <a:endParaRPr lang="en-US" sz="2000" dirty="0" smtClean="0">
              <a:solidFill>
                <a:schemeClr val="tx1">
                  <a:lumMod val="75000"/>
                  <a:lumOff val="25000"/>
                </a:schemeClr>
              </a:solidFill>
            </a:endParaRPr>
          </a:p>
          <a:p>
            <a:pPr marL="0">
              <a:lnSpc>
                <a:spcPct val="110000"/>
              </a:lnSpc>
              <a:buNone/>
            </a:pPr>
            <a:r>
              <a:rPr lang="hi-IN" sz="2000" dirty="0" smtClean="0">
                <a:solidFill>
                  <a:schemeClr val="tx1">
                    <a:lumMod val="75000"/>
                    <a:lumOff val="25000"/>
                  </a:schemeClr>
                </a:solidFill>
              </a:rPr>
              <a:t>अन्य दलहन, तिलहन,    </a:t>
            </a:r>
            <a:endParaRPr lang="en-US" sz="2000" dirty="0" smtClean="0">
              <a:solidFill>
                <a:schemeClr val="tx1">
                  <a:lumMod val="75000"/>
                  <a:lumOff val="25000"/>
                </a:schemeClr>
              </a:solidFill>
            </a:endParaRPr>
          </a:p>
          <a:p>
            <a:pPr marL="0">
              <a:lnSpc>
                <a:spcPct val="110000"/>
              </a:lnSpc>
              <a:buNone/>
            </a:pPr>
            <a:r>
              <a:rPr lang="hi-IN" sz="2000" dirty="0" smtClean="0">
                <a:solidFill>
                  <a:schemeClr val="tx1">
                    <a:lumMod val="75000"/>
                    <a:lumOff val="25000"/>
                  </a:schemeClr>
                </a:solidFill>
              </a:rPr>
              <a:t>अनाज वाली फसलों पर :- २० मिलीलीटर प्रति १५ लीटर पानी में |</a:t>
            </a:r>
            <a:endParaRPr lang="en-US" sz="2000" dirty="0" smtClean="0">
              <a:solidFill>
                <a:schemeClr val="tx1">
                  <a:lumMod val="75000"/>
                  <a:lumOff val="25000"/>
                </a:schemeClr>
              </a:solidFill>
            </a:endParaRPr>
          </a:p>
          <a:p>
            <a:pPr marL="0">
              <a:lnSpc>
                <a:spcPct val="110000"/>
              </a:lnSpc>
              <a:buNone/>
            </a:pPr>
            <a:r>
              <a:rPr lang="hi-IN" sz="2000" b="1" dirty="0" smtClean="0">
                <a:solidFill>
                  <a:schemeClr val="tx1">
                    <a:lumMod val="75000"/>
                    <a:lumOff val="25000"/>
                  </a:schemeClr>
                </a:solidFill>
              </a:rPr>
              <a:t>नोट </a:t>
            </a:r>
            <a:r>
              <a:rPr lang="en-US" sz="2000" b="1" dirty="0" smtClean="0">
                <a:solidFill>
                  <a:schemeClr val="tx1">
                    <a:lumMod val="75000"/>
                    <a:lumOff val="25000"/>
                  </a:schemeClr>
                </a:solidFill>
              </a:rPr>
              <a:t>:-</a:t>
            </a:r>
            <a:r>
              <a:rPr lang="hi-IN" sz="2000" b="1" dirty="0" smtClean="0">
                <a:solidFill>
                  <a:schemeClr val="tx1">
                    <a:lumMod val="75000"/>
                    <a:lumOff val="25000"/>
                  </a:schemeClr>
                </a:solidFill>
              </a:rPr>
              <a:t> </a:t>
            </a:r>
            <a:r>
              <a:rPr lang="hi-IN" sz="2000" dirty="0" smtClean="0">
                <a:solidFill>
                  <a:schemeClr val="tx1">
                    <a:lumMod val="75000"/>
                    <a:lumOff val="25000"/>
                  </a:schemeClr>
                </a:solidFill>
              </a:rPr>
              <a:t>एग्रीमॉस का उपयोग फसलों पर फूल आने के १५ से २० दिन पहले एवं फूल आने के २० दिन बाद ही करें |</a:t>
            </a:r>
            <a:endParaRPr lang="en-US" sz="2000" dirty="0">
              <a:solidFill>
                <a:schemeClr val="tx1">
                  <a:lumMod val="75000"/>
                  <a:lumOff val="25000"/>
                </a:scheme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339" r="27535"/>
          <a:stretch/>
        </p:blipFill>
        <p:spPr>
          <a:xfrm>
            <a:off x="5440509" y="1988147"/>
            <a:ext cx="3548944" cy="3988067"/>
          </a:xfrm>
          <a:prstGeom prst="rect">
            <a:avLst/>
          </a:prstGeom>
        </p:spPr>
      </p:pic>
    </p:spTree>
    <p:extLst>
      <p:ext uri="{BB962C8B-B14F-4D97-AF65-F5344CB8AC3E}">
        <p14:creationId xmlns:p14="http://schemas.microsoft.com/office/powerpoint/2010/main" val="33737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7" y="1863969"/>
            <a:ext cx="4396154" cy="2585323"/>
          </a:xfrm>
          <a:prstGeom prst="rect">
            <a:avLst/>
          </a:prstGeom>
          <a:noFill/>
        </p:spPr>
        <p:txBody>
          <a:bodyPr wrap="square" rtlCol="0">
            <a:spAutoFit/>
          </a:bodyPr>
          <a:lstStyle/>
          <a:p>
            <a:r>
              <a:rPr lang="hi-IN" sz="5400" dirty="0" smtClean="0">
                <a:solidFill>
                  <a:schemeClr val="bg1"/>
                </a:solidFill>
              </a:rPr>
              <a:t>एग्री</a:t>
            </a:r>
          </a:p>
          <a:p>
            <a:r>
              <a:rPr lang="hi-IN" sz="5400" dirty="0" smtClean="0">
                <a:solidFill>
                  <a:schemeClr val="bg1"/>
                </a:solidFill>
              </a:rPr>
              <a:t>नेनोटेक</a:t>
            </a:r>
            <a:endParaRPr lang="en-US" sz="5400" dirty="0" smtClean="0">
              <a:solidFill>
                <a:schemeClr val="bg1"/>
              </a:solidFill>
            </a:endParaRPr>
          </a:p>
          <a:p>
            <a:endParaRPr lang="en-US" sz="5400" dirty="0">
              <a:solidFill>
                <a:schemeClr val="bg1"/>
              </a:solidFill>
            </a:endParaRPr>
          </a:p>
        </p:txBody>
      </p:sp>
    </p:spTree>
    <p:extLst>
      <p:ext uri="{BB962C8B-B14F-4D97-AF65-F5344CB8AC3E}">
        <p14:creationId xmlns:p14="http://schemas.microsoft.com/office/powerpoint/2010/main" val="2502501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spcBef>
                <a:spcPts val="400"/>
              </a:spcBef>
            </a:pPr>
            <a:r>
              <a:rPr lang="hi-IN" b="1" dirty="0" smtClean="0">
                <a:solidFill>
                  <a:schemeClr val="tx1">
                    <a:lumMod val="75000"/>
                    <a:lumOff val="25000"/>
                  </a:schemeClr>
                </a:solidFill>
              </a:rPr>
              <a:t>एग्री-नेनोटेक</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1848118"/>
            <a:ext cx="8255908" cy="2891307"/>
          </a:xfrm>
        </p:spPr>
        <p:txBody>
          <a:bodyPr>
            <a:noAutofit/>
          </a:bodyPr>
          <a:lstStyle/>
          <a:p>
            <a:pPr marL="0">
              <a:lnSpc>
                <a:spcPct val="100000"/>
              </a:lnSpc>
              <a:spcBef>
                <a:spcPts val="400"/>
              </a:spcBef>
              <a:buNone/>
            </a:pPr>
            <a:r>
              <a:rPr lang="hi-IN" sz="1900" dirty="0" smtClean="0">
                <a:solidFill>
                  <a:schemeClr val="tx1">
                    <a:lumMod val="75000"/>
                    <a:lumOff val="25000"/>
                  </a:schemeClr>
                </a:solidFill>
              </a:rPr>
              <a:t>कृषि योग्य भूमि और जल संसाधनों के बढ़ने के साथ-साथ आधुनिक प्रोद्योगिकी को बढ़ा कर, इनके उपयोग व प्रभावों से और कृषि पारिस्थितिकी (एग्रो ईकोसिस्टम) को न्यूनतम नुकसान के साथ , दक्षता से नेनो टेक्नोलॉजी का उपयोग हो रहा है| नेनो टेक्नोलॉजी  में कृषि प्रणालियों बायोमेंडीसिन, पर्यावरण , इंजीनियरिंग , सुरक्षा और जल संसाधन, उर्जा रुंपातरण और कई अन्य क्षेत्रो में क्रांतिकारी बदलाव की क्षमता है | नेनो टेक्नोलॉजी अतिसुक्ष्म कणों के साथ काम करती है , जो पारंपरिक रूप से अनसुलक्षी  समस्याओ का सामना कर कृषि उत्पादकता में सुधार की उम्मीद बढाती है | </a:t>
            </a:r>
            <a:r>
              <a:rPr lang="hi-IN" sz="1900" b="1" dirty="0" smtClean="0">
                <a:solidFill>
                  <a:schemeClr val="tx1">
                    <a:lumMod val="75000"/>
                    <a:lumOff val="25000"/>
                  </a:schemeClr>
                </a:solidFill>
              </a:rPr>
              <a:t>एग्री-नेनोटेक </a:t>
            </a:r>
            <a:r>
              <a:rPr lang="hi-IN" sz="1900" dirty="0" smtClean="0">
                <a:solidFill>
                  <a:schemeClr val="tx1">
                    <a:lumMod val="75000"/>
                    <a:lumOff val="25000"/>
                  </a:schemeClr>
                </a:solidFill>
              </a:rPr>
              <a:t>नेनोटेक्नोलॉजी से तैयार किया  गया प्रभावी उत्पाद है।</a:t>
            </a:r>
            <a:endParaRPr lang="en-US" sz="1900"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0796" b="23543"/>
          <a:stretch/>
        </p:blipFill>
        <p:spPr>
          <a:xfrm>
            <a:off x="0" y="4900412"/>
            <a:ext cx="9144000" cy="1957588"/>
          </a:xfrm>
          <a:prstGeom prst="rect">
            <a:avLst/>
          </a:prstGeom>
        </p:spPr>
      </p:pic>
    </p:spTree>
    <p:extLst>
      <p:ext uri="{BB962C8B-B14F-4D97-AF65-F5344CB8AC3E}">
        <p14:creationId xmlns:p14="http://schemas.microsoft.com/office/powerpoint/2010/main" val="3595537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b="1" dirty="0" smtClean="0">
                <a:solidFill>
                  <a:schemeClr val="tx1">
                    <a:lumMod val="75000"/>
                    <a:lumOff val="25000"/>
                  </a:schemeClr>
                </a:solidFill>
              </a:rPr>
              <a:t>फायदा</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8" y="1988146"/>
            <a:ext cx="3284661" cy="4188815"/>
          </a:xfrm>
        </p:spPr>
        <p:txBody>
          <a:bodyPr>
            <a:normAutofit fontScale="85000" lnSpcReduction="10000"/>
          </a:bodyPr>
          <a:lstStyle/>
          <a:p>
            <a:pPr marL="285750" lvl="0" indent="-285750">
              <a:lnSpc>
                <a:spcPct val="120000"/>
              </a:lnSpc>
              <a:buAutoNum type="arabicPeriod"/>
              <a:tabLst>
                <a:tab pos="225425" algn="l"/>
              </a:tabLst>
            </a:pPr>
            <a:r>
              <a:rPr lang="hi-IN" sz="2000" b="1" dirty="0" smtClean="0">
                <a:solidFill>
                  <a:schemeClr val="tx1">
                    <a:lumMod val="75000"/>
                    <a:lumOff val="25000"/>
                  </a:schemeClr>
                </a:solidFill>
              </a:rPr>
              <a:t>एग्री-नेनोटेक </a:t>
            </a:r>
            <a:r>
              <a:rPr lang="hi-IN" sz="2000" dirty="0" smtClean="0">
                <a:solidFill>
                  <a:schemeClr val="tx1">
                    <a:lumMod val="75000"/>
                    <a:lumOff val="25000"/>
                  </a:schemeClr>
                </a:solidFill>
              </a:rPr>
              <a:t>निश्चित पौषक तत्वों की सहायता से मिट्टी की उर्वरता बढ़ता </a:t>
            </a:r>
            <a:br>
              <a:rPr lang="hi-IN" sz="2000" dirty="0" smtClean="0">
                <a:solidFill>
                  <a:schemeClr val="tx1">
                    <a:lumMod val="75000"/>
                    <a:lumOff val="25000"/>
                  </a:schemeClr>
                </a:solidFill>
              </a:rPr>
            </a:br>
            <a:r>
              <a:rPr lang="hi-IN" sz="2000" dirty="0" smtClean="0">
                <a:solidFill>
                  <a:schemeClr val="tx1">
                    <a:lumMod val="75000"/>
                    <a:lumOff val="25000"/>
                  </a:schemeClr>
                </a:solidFill>
              </a:rPr>
              <a:t>है |</a:t>
            </a:r>
          </a:p>
          <a:p>
            <a:pPr marL="285750" lvl="0" indent="-285750">
              <a:lnSpc>
                <a:spcPct val="120000"/>
              </a:lnSpc>
              <a:buAutoNum type="arabicPeriod"/>
              <a:tabLst>
                <a:tab pos="225425" algn="l"/>
              </a:tabLst>
            </a:pPr>
            <a:r>
              <a:rPr lang="hi-IN" sz="2000" dirty="0" smtClean="0">
                <a:solidFill>
                  <a:schemeClr val="tx1">
                    <a:lumMod val="75000"/>
                    <a:lumOff val="25000"/>
                  </a:schemeClr>
                </a:solidFill>
              </a:rPr>
              <a:t>यह कोशिका की प्रजनन क्षमता, पौधे की वृद्धि और फोटोसिंथेसिस प्रक्रिया में  सहायता करता है |</a:t>
            </a:r>
          </a:p>
          <a:p>
            <a:pPr marL="285750" lvl="0" indent="-285750">
              <a:lnSpc>
                <a:spcPct val="120000"/>
              </a:lnSpc>
              <a:buAutoNum type="arabicPeriod"/>
              <a:tabLst>
                <a:tab pos="225425" algn="l"/>
              </a:tabLst>
            </a:pPr>
            <a:r>
              <a:rPr lang="hi-IN" sz="2000" b="1" dirty="0" smtClean="0">
                <a:solidFill>
                  <a:schemeClr val="tx1">
                    <a:lumMod val="75000"/>
                    <a:lumOff val="25000"/>
                  </a:schemeClr>
                </a:solidFill>
              </a:rPr>
              <a:t>एग्री-नेनोटेक</a:t>
            </a:r>
            <a:r>
              <a:rPr lang="hi-IN" sz="2000" dirty="0" smtClean="0">
                <a:solidFill>
                  <a:schemeClr val="tx1">
                    <a:lumMod val="75000"/>
                    <a:lumOff val="25000"/>
                  </a:schemeClr>
                </a:solidFill>
              </a:rPr>
              <a:t> पौधों द्वारा पौषक तत्व के उपयोग की दक्षता को बढ़ता है और विपरीत परिस्थितियों  द्वारा उत्पन्न तनाव को सहन करने की क्षमता प्रदान करता है |</a:t>
            </a:r>
            <a:endParaRPr lang="en-US" sz="2000" dirty="0">
              <a:solidFill>
                <a:schemeClr val="tx1">
                  <a:lumMod val="75000"/>
                  <a:lumOff val="25000"/>
                </a:scheme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648" r="-1"/>
          <a:stretch/>
        </p:blipFill>
        <p:spPr>
          <a:xfrm>
            <a:off x="3902299" y="1888028"/>
            <a:ext cx="5144227" cy="4428348"/>
          </a:xfrm>
          <a:prstGeom prst="rect">
            <a:avLst/>
          </a:prstGeom>
        </p:spPr>
      </p:pic>
    </p:spTree>
    <p:extLst>
      <p:ext uri="{BB962C8B-B14F-4D97-AF65-F5344CB8AC3E}">
        <p14:creationId xmlns:p14="http://schemas.microsoft.com/office/powerpoint/2010/main" val="2976295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400"/>
              </a:spcBef>
            </a:pPr>
            <a:r>
              <a:rPr lang="hi-IN" b="1" dirty="0" smtClean="0">
                <a:solidFill>
                  <a:schemeClr val="tx1">
                    <a:lumMod val="75000"/>
                    <a:lumOff val="25000"/>
                  </a:schemeClr>
                </a:solidFill>
              </a:rPr>
              <a:t>कार्य विधि</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1988146"/>
            <a:ext cx="4406113" cy="4188815"/>
          </a:xfrm>
        </p:spPr>
        <p:txBody>
          <a:bodyPr>
            <a:noAutofit/>
          </a:bodyPr>
          <a:lstStyle/>
          <a:p>
            <a:pPr>
              <a:lnSpc>
                <a:spcPct val="100000"/>
              </a:lnSpc>
              <a:spcBef>
                <a:spcPts val="0"/>
              </a:spcBef>
              <a:buNone/>
            </a:pPr>
            <a:r>
              <a:rPr lang="hi-IN" sz="1400" b="1" dirty="0" smtClean="0">
                <a:solidFill>
                  <a:schemeClr val="tx1">
                    <a:lumMod val="75000"/>
                    <a:lumOff val="25000"/>
                  </a:schemeClr>
                </a:solidFill>
              </a:rPr>
              <a:t>ए</a:t>
            </a:r>
            <a:r>
              <a:rPr lang="hi-IN" sz="1600" b="1" dirty="0" smtClean="0">
                <a:solidFill>
                  <a:schemeClr val="tx1">
                    <a:lumMod val="75000"/>
                    <a:lumOff val="25000"/>
                  </a:schemeClr>
                </a:solidFill>
              </a:rPr>
              <a:t>ग्री-नेनोटेक</a:t>
            </a:r>
            <a:r>
              <a:rPr lang="hi-IN" sz="1600" dirty="0" smtClean="0">
                <a:solidFill>
                  <a:schemeClr val="tx1">
                    <a:lumMod val="75000"/>
                    <a:lumOff val="25000"/>
                  </a:schemeClr>
                </a:solidFill>
              </a:rPr>
              <a:t> चिलेटिंग तकनीक द्बारा निर्मित एक चिलेटेड नेनो फर्टिलाइज़र है जिसमे लचीली संरचना है, जो की क्षारीय और अम्लीय मिट्टी दोनों में स्थिर रहता हुए, पौधों को उपलब्ध रहता है।</a:t>
            </a:r>
          </a:p>
          <a:p>
            <a:pPr marL="342900" indent="-342900">
              <a:lnSpc>
                <a:spcPct val="100000"/>
              </a:lnSpc>
              <a:spcBef>
                <a:spcPts val="0"/>
              </a:spcBef>
              <a:buAutoNum type="arabicPeriod"/>
            </a:pPr>
            <a:r>
              <a:rPr lang="hi-IN" sz="1600" dirty="0" smtClean="0">
                <a:solidFill>
                  <a:schemeClr val="tx1">
                    <a:lumMod val="75000"/>
                    <a:lumOff val="25000"/>
                  </a:schemeClr>
                </a:solidFill>
              </a:rPr>
              <a:t>यह अपने विशिष्ट नेनो स्केल लक्षणों को दर्शाते हुए प्रकाश सश्लेषण क्रिया तथा क्लोरोफिल गठन दर पर समान प्रभाव डालता है |</a:t>
            </a:r>
          </a:p>
          <a:p>
            <a:pPr marL="342900" indent="-342900">
              <a:lnSpc>
                <a:spcPct val="100000"/>
              </a:lnSpc>
              <a:spcBef>
                <a:spcPts val="0"/>
              </a:spcBef>
              <a:buAutoNum type="arabicPeriod"/>
            </a:pPr>
            <a:r>
              <a:rPr lang="hi-IN" sz="1600" b="1" dirty="0" smtClean="0">
                <a:solidFill>
                  <a:schemeClr val="tx1">
                    <a:lumMod val="75000"/>
                    <a:lumOff val="25000"/>
                  </a:schemeClr>
                </a:solidFill>
              </a:rPr>
              <a:t>एग्री-नेनोटेक </a:t>
            </a:r>
            <a:r>
              <a:rPr lang="hi-IN" sz="1600" dirty="0" smtClean="0">
                <a:solidFill>
                  <a:schemeClr val="tx1">
                    <a:lumMod val="75000"/>
                    <a:lumOff val="25000"/>
                  </a:schemeClr>
                </a:solidFill>
              </a:rPr>
              <a:t>पत्ती की सतह का विस्तार </a:t>
            </a:r>
            <a:br>
              <a:rPr lang="hi-IN" sz="1600" dirty="0" smtClean="0">
                <a:solidFill>
                  <a:schemeClr val="tx1">
                    <a:lumMod val="75000"/>
                    <a:lumOff val="25000"/>
                  </a:schemeClr>
                </a:solidFill>
              </a:rPr>
            </a:br>
            <a:r>
              <a:rPr lang="hi-IN" sz="1600" dirty="0" smtClean="0">
                <a:solidFill>
                  <a:schemeClr val="tx1">
                    <a:lumMod val="75000"/>
                    <a:lumOff val="25000"/>
                  </a:schemeClr>
                </a:solidFill>
              </a:rPr>
              <a:t>करता है |</a:t>
            </a:r>
          </a:p>
          <a:p>
            <a:pPr marL="342900" indent="-342900">
              <a:lnSpc>
                <a:spcPct val="100000"/>
              </a:lnSpc>
              <a:spcBef>
                <a:spcPts val="0"/>
              </a:spcBef>
              <a:buAutoNum type="arabicPeriod"/>
            </a:pPr>
            <a:r>
              <a:rPr lang="hi-IN" sz="1600" b="1" dirty="0" smtClean="0">
                <a:solidFill>
                  <a:schemeClr val="tx1">
                    <a:lumMod val="75000"/>
                    <a:lumOff val="25000"/>
                  </a:schemeClr>
                </a:solidFill>
              </a:rPr>
              <a:t>एग्री-नेनोटेक </a:t>
            </a:r>
            <a:r>
              <a:rPr lang="hi-IN" sz="1600" dirty="0" smtClean="0">
                <a:solidFill>
                  <a:schemeClr val="tx1">
                    <a:lumMod val="75000"/>
                    <a:lumOff val="25000"/>
                  </a:schemeClr>
                </a:solidFill>
              </a:rPr>
              <a:t>का उपयोग पौधों एवं मिट्टी की सतह पर किया जाता है , तो यह पौधें एवं मिट्टी  के अंदरुनी हिस्सों में प्रवेश करके प्राथमिक पौषक तत्वों की आपूर्ति या उपलब्धता में वृद्धि करके विकास को </a:t>
            </a:r>
            <a:br>
              <a:rPr lang="hi-IN" sz="1600" dirty="0" smtClean="0">
                <a:solidFill>
                  <a:schemeClr val="tx1">
                    <a:lumMod val="75000"/>
                    <a:lumOff val="25000"/>
                  </a:schemeClr>
                </a:solidFill>
              </a:rPr>
            </a:br>
            <a:r>
              <a:rPr lang="hi-IN" sz="1600" dirty="0" smtClean="0">
                <a:solidFill>
                  <a:schemeClr val="tx1">
                    <a:lumMod val="75000"/>
                    <a:lumOff val="25000"/>
                  </a:schemeClr>
                </a:solidFill>
              </a:rPr>
              <a:t>बढ़ाता है |</a:t>
            </a:r>
            <a:endParaRPr lang="en-US" sz="1600" dirty="0">
              <a:solidFill>
                <a:schemeClr val="tx1">
                  <a:lumMod val="75000"/>
                  <a:lumOff val="25000"/>
                </a:scheme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4004" r="6462"/>
          <a:stretch/>
        </p:blipFill>
        <p:spPr>
          <a:xfrm>
            <a:off x="5023750" y="1988147"/>
            <a:ext cx="3888432" cy="4070701"/>
          </a:xfrm>
          <a:prstGeom prst="rect">
            <a:avLst/>
          </a:prstGeom>
        </p:spPr>
      </p:pic>
    </p:spTree>
    <p:extLst>
      <p:ext uri="{BB962C8B-B14F-4D97-AF65-F5344CB8AC3E}">
        <p14:creationId xmlns:p14="http://schemas.microsoft.com/office/powerpoint/2010/main" val="2712318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1508" y="2447862"/>
            <a:ext cx="3393195" cy="2062103"/>
          </a:xfrm>
          <a:prstGeom prst="rect">
            <a:avLst/>
          </a:prstGeom>
          <a:noFill/>
        </p:spPr>
        <p:txBody>
          <a:bodyPr wrap="square" rtlCol="0">
            <a:spAutoFit/>
          </a:bodyPr>
          <a:lstStyle/>
          <a:p>
            <a:r>
              <a:rPr lang="en-US" sz="3200" spc="600" dirty="0" smtClean="0">
                <a:solidFill>
                  <a:schemeClr val="bg1"/>
                </a:solidFill>
                <a:latin typeface="+mj-lt"/>
              </a:rPr>
              <a:t>INTRODUCING 4 NEW ADDITIONS IN VESTIGE AGRI</a:t>
            </a:r>
            <a:endParaRPr lang="en-US" sz="3200" kern="1200" spc="600" dirty="0">
              <a:solidFill>
                <a:schemeClr val="bg1"/>
              </a:solidFill>
              <a:latin typeface="+mj-lt"/>
              <a:ea typeface="+mn-ea"/>
              <a:cs typeface="+mn-cs"/>
            </a:endParaRPr>
          </a:p>
        </p:txBody>
      </p:sp>
    </p:spTree>
    <p:extLst>
      <p:ext uri="{BB962C8B-B14F-4D97-AF65-F5344CB8AC3E}">
        <p14:creationId xmlns:p14="http://schemas.microsoft.com/office/powerpoint/2010/main" val="994156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कार्य विधि</a:t>
            </a:r>
            <a:endParaRPr lang="en-US" b="1" dirty="0"/>
          </a:p>
        </p:txBody>
      </p:sp>
      <p:sp>
        <p:nvSpPr>
          <p:cNvPr id="3" name="Content Placeholder 2"/>
          <p:cNvSpPr>
            <a:spLocks noGrp="1"/>
          </p:cNvSpPr>
          <p:nvPr>
            <p:ph idx="1"/>
          </p:nvPr>
        </p:nvSpPr>
        <p:spPr>
          <a:xfrm>
            <a:off x="617637" y="1988146"/>
            <a:ext cx="8191512" cy="1324049"/>
          </a:xfrm>
        </p:spPr>
        <p:txBody>
          <a:bodyPr>
            <a:noAutofit/>
          </a:bodyPr>
          <a:lstStyle/>
          <a:p>
            <a:pPr marL="342900" lvl="0" indent="-342900">
              <a:lnSpc>
                <a:spcPts val="2800"/>
              </a:lnSpc>
              <a:spcBef>
                <a:spcPts val="0"/>
              </a:spcBef>
              <a:spcAft>
                <a:spcPts val="300"/>
              </a:spcAft>
              <a:buAutoNum type="arabicPeriod" startAt="4"/>
              <a:tabLst>
                <a:tab pos="5260975" algn="l"/>
              </a:tabLst>
            </a:pPr>
            <a:r>
              <a:rPr lang="hi-IN" sz="2000" b="1" dirty="0" smtClean="0">
                <a:solidFill>
                  <a:schemeClr val="tx1">
                    <a:lumMod val="75000"/>
                    <a:lumOff val="25000"/>
                  </a:schemeClr>
                </a:solidFill>
              </a:rPr>
              <a:t>एग्री-नेनोटेक </a:t>
            </a:r>
            <a:r>
              <a:rPr lang="hi-IN" sz="2000" dirty="0" smtClean="0">
                <a:solidFill>
                  <a:schemeClr val="tx1">
                    <a:lumMod val="75000"/>
                    <a:lumOff val="25000"/>
                  </a:schemeClr>
                </a:solidFill>
              </a:rPr>
              <a:t>परागकण एवं फूलों के विकास में सहायता करता है |</a:t>
            </a:r>
          </a:p>
          <a:p>
            <a:pPr marL="342900" lvl="0" indent="-342900">
              <a:lnSpc>
                <a:spcPts val="2800"/>
              </a:lnSpc>
              <a:spcBef>
                <a:spcPts val="0"/>
              </a:spcBef>
              <a:spcAft>
                <a:spcPts val="300"/>
              </a:spcAft>
              <a:buAutoNum type="arabicPeriod" startAt="4"/>
              <a:tabLst>
                <a:tab pos="5260975" algn="l"/>
              </a:tabLst>
            </a:pPr>
            <a:r>
              <a:rPr lang="hi-IN" sz="2000" b="1" dirty="0" smtClean="0">
                <a:solidFill>
                  <a:schemeClr val="tx1">
                    <a:lumMod val="75000"/>
                    <a:lumOff val="25000"/>
                  </a:schemeClr>
                </a:solidFill>
              </a:rPr>
              <a:t>एग्री-नेनोटेक </a:t>
            </a:r>
            <a:r>
              <a:rPr lang="hi-IN" sz="2000" dirty="0" smtClean="0">
                <a:solidFill>
                  <a:schemeClr val="tx1">
                    <a:lumMod val="75000"/>
                    <a:lumOff val="25000"/>
                  </a:schemeClr>
                </a:solidFill>
              </a:rPr>
              <a:t>मिट्टी में उपस्थित अकार्बनिक पौषक तत्वों को कुछ हद तक घुलनशील अवस्था में परिवर्तित करके जड़ो को प्रदान करता है |</a:t>
            </a:r>
          </a:p>
          <a:p>
            <a:pPr marL="342900" lvl="0" indent="-342900">
              <a:lnSpc>
                <a:spcPts val="2800"/>
              </a:lnSpc>
              <a:spcBef>
                <a:spcPts val="0"/>
              </a:spcBef>
              <a:spcAft>
                <a:spcPts val="300"/>
              </a:spcAft>
              <a:buAutoNum type="arabicPeriod" startAt="4"/>
              <a:tabLst>
                <a:tab pos="5260975" algn="l"/>
              </a:tabLst>
            </a:pPr>
            <a:r>
              <a:rPr lang="hi-IN" sz="2000" b="1" dirty="0" smtClean="0">
                <a:solidFill>
                  <a:schemeClr val="tx1">
                    <a:lumMod val="75000"/>
                    <a:lumOff val="25000"/>
                  </a:schemeClr>
                </a:solidFill>
              </a:rPr>
              <a:t>एग्री-नेनोटेक </a:t>
            </a:r>
            <a:r>
              <a:rPr lang="hi-IN" sz="2000" dirty="0" smtClean="0">
                <a:solidFill>
                  <a:schemeClr val="tx1">
                    <a:lumMod val="75000"/>
                    <a:lumOff val="25000"/>
                  </a:schemeClr>
                </a:solidFill>
              </a:rPr>
              <a:t>मिट्टी में उपस्थित खनिजों को </a:t>
            </a:r>
            <a:br>
              <a:rPr lang="hi-IN" sz="2000" dirty="0" smtClean="0">
                <a:solidFill>
                  <a:schemeClr val="tx1">
                    <a:lumMod val="75000"/>
                    <a:lumOff val="25000"/>
                  </a:schemeClr>
                </a:solidFill>
              </a:rPr>
            </a:br>
            <a:r>
              <a:rPr lang="hi-IN" sz="2000" dirty="0" smtClean="0">
                <a:solidFill>
                  <a:schemeClr val="tx1">
                    <a:lumMod val="75000"/>
                    <a:lumOff val="25000"/>
                  </a:schemeClr>
                </a:solidFill>
              </a:rPr>
              <a:t>अवशोषित करके कुछ हद तक उनको जड़ो को </a:t>
            </a:r>
            <a:br>
              <a:rPr lang="hi-IN" sz="2000" dirty="0" smtClean="0">
                <a:solidFill>
                  <a:schemeClr val="tx1">
                    <a:lumMod val="75000"/>
                    <a:lumOff val="25000"/>
                  </a:schemeClr>
                </a:solidFill>
              </a:rPr>
            </a:br>
            <a:r>
              <a:rPr lang="hi-IN" sz="2000" dirty="0" smtClean="0">
                <a:solidFill>
                  <a:schemeClr val="tx1">
                    <a:lumMod val="75000"/>
                    <a:lumOff val="25000"/>
                  </a:schemeClr>
                </a:solidFill>
              </a:rPr>
              <a:t>प्रदान करता है और पौधे को २-३ गुना अधिक</a:t>
            </a:r>
            <a:br>
              <a:rPr lang="hi-IN" sz="2000" dirty="0" smtClean="0">
                <a:solidFill>
                  <a:schemeClr val="tx1">
                    <a:lumMod val="75000"/>
                    <a:lumOff val="25000"/>
                  </a:schemeClr>
                </a:solidFill>
              </a:rPr>
            </a:br>
            <a:r>
              <a:rPr lang="hi-IN" sz="2000" dirty="0" smtClean="0">
                <a:solidFill>
                  <a:schemeClr val="tx1">
                    <a:lumMod val="75000"/>
                    <a:lumOff val="25000"/>
                  </a:schemeClr>
                </a:solidFill>
              </a:rPr>
              <a:t>नाइट्रोजन, फास्फोरस पोटेशियम और कैल्शियम</a:t>
            </a:r>
            <a:br>
              <a:rPr lang="hi-IN" sz="2000" dirty="0" smtClean="0">
                <a:solidFill>
                  <a:schemeClr val="tx1">
                    <a:lumMod val="75000"/>
                    <a:lumOff val="25000"/>
                  </a:schemeClr>
                </a:solidFill>
              </a:rPr>
            </a:br>
            <a:r>
              <a:rPr lang="hi-IN" sz="2000" dirty="0" smtClean="0">
                <a:solidFill>
                  <a:schemeClr val="tx1">
                    <a:lumMod val="75000"/>
                    <a:lumOff val="25000"/>
                  </a:schemeClr>
                </a:solidFill>
              </a:rPr>
              <a:t>अवशोषित करने में मदद करता है।</a:t>
            </a:r>
            <a:endParaRPr lang="en-US" sz="2000"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489" r="11281"/>
          <a:stretch/>
        </p:blipFill>
        <p:spPr>
          <a:xfrm>
            <a:off x="6375042" y="3119751"/>
            <a:ext cx="2575776" cy="3207398"/>
          </a:xfrm>
          <a:prstGeom prst="rect">
            <a:avLst/>
          </a:prstGeom>
        </p:spPr>
      </p:pic>
      <p:sp>
        <p:nvSpPr>
          <p:cNvPr id="5" name="Content Placeholder 2"/>
          <p:cNvSpPr txBox="1">
            <a:spLocks/>
          </p:cNvSpPr>
          <p:nvPr/>
        </p:nvSpPr>
        <p:spPr>
          <a:xfrm>
            <a:off x="604758" y="3028870"/>
            <a:ext cx="5744527" cy="31916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949389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लाभ</a:t>
            </a:r>
            <a:r>
              <a:rPr lang="hi-IN" sz="1800" b="1" dirty="0" smtClean="0">
                <a:solidFill>
                  <a:schemeClr val="tx1">
                    <a:lumMod val="75000"/>
                    <a:lumOff val="25000"/>
                  </a:schemeClr>
                </a:solidFill>
              </a:rPr>
              <a:t> </a:t>
            </a:r>
            <a:endParaRPr lang="en-US" b="1" dirty="0">
              <a:solidFill>
                <a:schemeClr val="tx1">
                  <a:lumMod val="75000"/>
                  <a:lumOff val="25000"/>
                </a:scheme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093" r="5200"/>
          <a:stretch/>
        </p:blipFill>
        <p:spPr>
          <a:xfrm>
            <a:off x="5442046" y="1558344"/>
            <a:ext cx="3586044" cy="4654744"/>
          </a:xfrm>
          <a:prstGeom prst="rect">
            <a:avLst/>
          </a:prstGeom>
        </p:spPr>
      </p:pic>
      <p:sp>
        <p:nvSpPr>
          <p:cNvPr id="3" name="Content Placeholder 2"/>
          <p:cNvSpPr>
            <a:spLocks noGrp="1"/>
          </p:cNvSpPr>
          <p:nvPr>
            <p:ph idx="1"/>
          </p:nvPr>
        </p:nvSpPr>
        <p:spPr>
          <a:xfrm>
            <a:off x="617637" y="1988146"/>
            <a:ext cx="4971793" cy="4374017"/>
          </a:xfrm>
        </p:spPr>
        <p:txBody>
          <a:bodyPr>
            <a:normAutofit fontScale="77500" lnSpcReduction="20000"/>
          </a:bodyPr>
          <a:lstStyle/>
          <a:p>
            <a:pPr marL="457200" lvl="0" indent="-457200">
              <a:lnSpc>
                <a:spcPct val="120000"/>
              </a:lnSpc>
              <a:spcBef>
                <a:spcPts val="400"/>
              </a:spcBef>
              <a:buFont typeface="+mj-lt"/>
              <a:buAutoNum type="arabicPeriod"/>
            </a:pPr>
            <a:r>
              <a:rPr lang="hi-IN" b="1" dirty="0" smtClean="0">
                <a:solidFill>
                  <a:schemeClr val="tx1">
                    <a:lumMod val="75000"/>
                    <a:lumOff val="25000"/>
                  </a:schemeClr>
                </a:solidFill>
              </a:rPr>
              <a:t>एग्री-नेनोटेक </a:t>
            </a:r>
            <a:r>
              <a:rPr lang="hi-IN" dirty="0" smtClean="0">
                <a:solidFill>
                  <a:schemeClr val="tx1">
                    <a:lumMod val="75000"/>
                    <a:lumOff val="25000"/>
                  </a:schemeClr>
                </a:solidFill>
              </a:rPr>
              <a:t>प्रदुषण मुक्त है |</a:t>
            </a:r>
            <a:endParaRPr lang="en-US" dirty="0" smtClean="0">
              <a:solidFill>
                <a:schemeClr val="tx1">
                  <a:lumMod val="75000"/>
                  <a:lumOff val="25000"/>
                </a:schemeClr>
              </a:solidFill>
            </a:endParaRPr>
          </a:p>
          <a:p>
            <a:pPr marL="457200" lvl="0" indent="-457200">
              <a:lnSpc>
                <a:spcPct val="120000"/>
              </a:lnSpc>
              <a:spcBef>
                <a:spcPts val="400"/>
              </a:spcBef>
              <a:buFont typeface="+mj-lt"/>
              <a:buAutoNum type="arabicPeriod"/>
            </a:pPr>
            <a:r>
              <a:rPr lang="hi-IN" b="1" dirty="0" smtClean="0">
                <a:solidFill>
                  <a:schemeClr val="tx1">
                    <a:lumMod val="75000"/>
                    <a:lumOff val="25000"/>
                  </a:schemeClr>
                </a:solidFill>
              </a:rPr>
              <a:t>एग्री-ने</a:t>
            </a:r>
            <a:r>
              <a:rPr lang="en-US" b="1" dirty="0" smtClean="0">
                <a:solidFill>
                  <a:schemeClr val="tx1">
                    <a:lumMod val="75000"/>
                    <a:lumOff val="25000"/>
                  </a:schemeClr>
                </a:solidFill>
              </a:rPr>
              <a:t> </a:t>
            </a:r>
            <a:r>
              <a:rPr lang="hi-IN" b="1" dirty="0" smtClean="0">
                <a:solidFill>
                  <a:schemeClr val="tx1">
                    <a:lumMod val="75000"/>
                    <a:lumOff val="25000"/>
                  </a:schemeClr>
                </a:solidFill>
              </a:rPr>
              <a:t>नोटेक </a:t>
            </a:r>
            <a:r>
              <a:rPr lang="hi-IN" dirty="0" smtClean="0">
                <a:solidFill>
                  <a:schemeClr val="tx1">
                    <a:lumMod val="75000"/>
                    <a:lumOff val="25000"/>
                  </a:schemeClr>
                </a:solidFill>
              </a:rPr>
              <a:t>सामान्य रूप से मिट्टी के स्वास्थ</a:t>
            </a:r>
            <a:r>
              <a:rPr lang="en-US" dirty="0" smtClean="0">
                <a:solidFill>
                  <a:schemeClr val="tx1">
                    <a:lumMod val="75000"/>
                    <a:lumOff val="25000"/>
                  </a:schemeClr>
                </a:solidFill>
              </a:rPr>
              <a:t> </a:t>
            </a:r>
            <a:r>
              <a:rPr lang="hi-IN" dirty="0" smtClean="0">
                <a:solidFill>
                  <a:schemeClr val="tx1">
                    <a:lumMod val="75000"/>
                    <a:lumOff val="25000"/>
                  </a:schemeClr>
                </a:solidFill>
              </a:rPr>
              <a:t>और भौतिक गुणों में सुधार करता है </a:t>
            </a:r>
            <a:endParaRPr lang="en-US" dirty="0" smtClean="0">
              <a:solidFill>
                <a:schemeClr val="tx1">
                  <a:lumMod val="75000"/>
                  <a:lumOff val="25000"/>
                </a:schemeClr>
              </a:solidFill>
            </a:endParaRPr>
          </a:p>
          <a:p>
            <a:pPr marL="457200" lvl="0" indent="-457200">
              <a:lnSpc>
                <a:spcPct val="120000"/>
              </a:lnSpc>
              <a:spcBef>
                <a:spcPts val="400"/>
              </a:spcBef>
              <a:buFont typeface="+mj-lt"/>
              <a:buAutoNum type="arabicPeriod"/>
            </a:pPr>
            <a:r>
              <a:rPr lang="hi-IN" b="1" dirty="0" smtClean="0">
                <a:solidFill>
                  <a:schemeClr val="tx1">
                    <a:lumMod val="75000"/>
                    <a:lumOff val="25000"/>
                  </a:schemeClr>
                </a:solidFill>
              </a:rPr>
              <a:t>एग्री-नेनोटेक </a:t>
            </a:r>
            <a:r>
              <a:rPr lang="hi-IN" dirty="0" smtClean="0">
                <a:solidFill>
                  <a:schemeClr val="tx1">
                    <a:lumMod val="75000"/>
                    <a:lumOff val="25000"/>
                  </a:schemeClr>
                </a:solidFill>
              </a:rPr>
              <a:t>के द्वारा मिट्टी की उर्वरकता </a:t>
            </a:r>
            <a:r>
              <a:rPr lang="en-US" dirty="0" smtClean="0">
                <a:solidFill>
                  <a:schemeClr val="tx1">
                    <a:lumMod val="75000"/>
                    <a:lumOff val="25000"/>
                  </a:schemeClr>
                </a:solidFill>
              </a:rPr>
              <a:t> </a:t>
            </a:r>
            <a:r>
              <a:rPr lang="hi-IN" dirty="0" smtClean="0">
                <a:solidFill>
                  <a:schemeClr val="tx1">
                    <a:lumMod val="75000"/>
                    <a:lumOff val="25000"/>
                  </a:schemeClr>
                </a:solidFill>
              </a:rPr>
              <a:t>में सुधार होता है | </a:t>
            </a:r>
            <a:endParaRPr lang="en-US" dirty="0" smtClean="0">
              <a:solidFill>
                <a:schemeClr val="tx1">
                  <a:lumMod val="75000"/>
                  <a:lumOff val="25000"/>
                </a:schemeClr>
              </a:solidFill>
            </a:endParaRPr>
          </a:p>
          <a:p>
            <a:pPr marL="457200" lvl="0" indent="-457200">
              <a:lnSpc>
                <a:spcPct val="120000"/>
              </a:lnSpc>
              <a:spcBef>
                <a:spcPts val="400"/>
              </a:spcBef>
              <a:buFont typeface="+mj-lt"/>
              <a:buAutoNum type="arabicPeriod"/>
            </a:pPr>
            <a:r>
              <a:rPr lang="hi-IN" b="1" dirty="0" smtClean="0">
                <a:solidFill>
                  <a:schemeClr val="tx1">
                    <a:lumMod val="75000"/>
                    <a:lumOff val="25000"/>
                  </a:schemeClr>
                </a:solidFill>
              </a:rPr>
              <a:t>एग्री-नेनोटेक </a:t>
            </a:r>
            <a:r>
              <a:rPr lang="hi-IN" dirty="0" smtClean="0">
                <a:solidFill>
                  <a:schemeClr val="tx1">
                    <a:lumMod val="75000"/>
                    <a:lumOff val="25000"/>
                  </a:schemeClr>
                </a:solidFill>
              </a:rPr>
              <a:t>पौधों की उपज को बढ़ाता है |</a:t>
            </a:r>
            <a:endParaRPr lang="en-US" dirty="0" smtClean="0">
              <a:solidFill>
                <a:schemeClr val="tx1">
                  <a:lumMod val="75000"/>
                  <a:lumOff val="25000"/>
                </a:schemeClr>
              </a:solidFill>
            </a:endParaRPr>
          </a:p>
          <a:p>
            <a:pPr marL="457200" lvl="0" indent="-457200">
              <a:lnSpc>
                <a:spcPct val="120000"/>
              </a:lnSpc>
              <a:spcBef>
                <a:spcPts val="400"/>
              </a:spcBef>
              <a:buFont typeface="+mj-lt"/>
              <a:buAutoNum type="arabicPeriod"/>
            </a:pPr>
            <a:r>
              <a:rPr lang="hi-IN" b="1" dirty="0" smtClean="0">
                <a:solidFill>
                  <a:schemeClr val="tx1">
                    <a:lumMod val="75000"/>
                    <a:lumOff val="25000"/>
                  </a:schemeClr>
                </a:solidFill>
              </a:rPr>
              <a:t>एग्री-नेनोटेक </a:t>
            </a:r>
            <a:r>
              <a:rPr lang="hi-IN" dirty="0" smtClean="0">
                <a:solidFill>
                  <a:schemeClr val="tx1">
                    <a:lumMod val="75000"/>
                    <a:lumOff val="25000"/>
                  </a:schemeClr>
                </a:solidFill>
              </a:rPr>
              <a:t>अर्ध- शुष्क क्षेत्रो में भी प्रभावी है |</a:t>
            </a:r>
            <a:endParaRPr lang="en-US" dirty="0" smtClean="0">
              <a:solidFill>
                <a:schemeClr val="tx1">
                  <a:lumMod val="75000"/>
                  <a:lumOff val="25000"/>
                </a:schemeClr>
              </a:solidFill>
            </a:endParaRPr>
          </a:p>
          <a:p>
            <a:pPr marL="457200" lvl="0" indent="-457200">
              <a:lnSpc>
                <a:spcPct val="120000"/>
              </a:lnSpc>
              <a:spcBef>
                <a:spcPts val="400"/>
              </a:spcBef>
              <a:buFont typeface="+mj-lt"/>
              <a:buAutoNum type="arabicPeriod"/>
            </a:pPr>
            <a:r>
              <a:rPr lang="hi-IN" b="1" dirty="0" smtClean="0">
                <a:solidFill>
                  <a:schemeClr val="tx1">
                    <a:lumMod val="75000"/>
                    <a:lumOff val="25000"/>
                  </a:schemeClr>
                </a:solidFill>
              </a:rPr>
              <a:t>एग्री-नेनोटेक </a:t>
            </a:r>
            <a:r>
              <a:rPr lang="hi-IN" dirty="0" smtClean="0">
                <a:solidFill>
                  <a:schemeClr val="tx1">
                    <a:lumMod val="75000"/>
                    <a:lumOff val="25000"/>
                  </a:schemeClr>
                </a:solidFill>
              </a:rPr>
              <a:t>विटामिन और हार्मोन के उत्पादन में सहायता करता है |</a:t>
            </a:r>
            <a:endParaRPr lang="en-US" dirty="0" smtClean="0">
              <a:solidFill>
                <a:schemeClr val="tx1">
                  <a:lumMod val="75000"/>
                  <a:lumOff val="25000"/>
                </a:schemeClr>
              </a:solidFill>
            </a:endParaRPr>
          </a:p>
          <a:p>
            <a:pPr marL="457200" lvl="0" indent="-457200">
              <a:lnSpc>
                <a:spcPct val="120000"/>
              </a:lnSpc>
              <a:spcBef>
                <a:spcPts val="400"/>
              </a:spcBef>
              <a:buFont typeface="+mj-lt"/>
              <a:buAutoNum type="arabicPeriod"/>
            </a:pPr>
            <a:r>
              <a:rPr lang="hi-IN" b="1" dirty="0" smtClean="0">
                <a:solidFill>
                  <a:schemeClr val="tx1">
                    <a:lumMod val="75000"/>
                    <a:lumOff val="25000"/>
                  </a:schemeClr>
                </a:solidFill>
              </a:rPr>
              <a:t>एग्री-नेनोटेक </a:t>
            </a:r>
            <a:r>
              <a:rPr lang="hi-IN" dirty="0" smtClean="0">
                <a:solidFill>
                  <a:schemeClr val="tx1">
                    <a:lumMod val="75000"/>
                    <a:lumOff val="25000"/>
                  </a:schemeClr>
                </a:solidFill>
              </a:rPr>
              <a:t>पत्तों को बढ़ाता है और फलों व </a:t>
            </a:r>
            <a:br>
              <a:rPr lang="hi-IN" dirty="0" smtClean="0">
                <a:solidFill>
                  <a:schemeClr val="tx1">
                    <a:lumMod val="75000"/>
                    <a:lumOff val="25000"/>
                  </a:schemeClr>
                </a:solidFill>
              </a:rPr>
            </a:br>
            <a:r>
              <a:rPr lang="hi-IN" dirty="0" smtClean="0">
                <a:solidFill>
                  <a:schemeClr val="tx1">
                    <a:lumMod val="75000"/>
                    <a:lumOff val="25000"/>
                  </a:schemeClr>
                </a:solidFill>
              </a:rPr>
              <a:t>फूलों का विकास करता है  |</a:t>
            </a:r>
            <a:endParaRPr lang="en-US" dirty="0" smtClean="0">
              <a:solidFill>
                <a:schemeClr val="tx1">
                  <a:lumMod val="75000"/>
                  <a:lumOff val="25000"/>
                </a:schemeClr>
              </a:solidFill>
            </a:endParaRPr>
          </a:p>
          <a:p>
            <a:pPr marL="457200" indent="-457200">
              <a:lnSpc>
                <a:spcPct val="120000"/>
              </a:lnSpc>
              <a:spcBef>
                <a:spcPts val="400"/>
              </a:spcBef>
              <a:buFont typeface="+mj-lt"/>
              <a:buAutoNum type="arabicPeriod"/>
            </a:pPr>
            <a:r>
              <a:rPr lang="hi-IN" dirty="0" smtClean="0">
                <a:solidFill>
                  <a:schemeClr val="tx1">
                    <a:lumMod val="75000"/>
                    <a:lumOff val="25000"/>
                  </a:schemeClr>
                </a:solidFill>
              </a:rPr>
              <a:t>यह उत्पाद के जीवन काल (</a:t>
            </a:r>
            <a:r>
              <a:rPr lang="en-US" dirty="0" smtClean="0">
                <a:solidFill>
                  <a:schemeClr val="tx1">
                    <a:lumMod val="75000"/>
                    <a:lumOff val="25000"/>
                  </a:schemeClr>
                </a:solidFill>
              </a:rPr>
              <a:t>shelf life) </a:t>
            </a:r>
            <a:r>
              <a:rPr lang="hi-IN" dirty="0" smtClean="0">
                <a:solidFill>
                  <a:schemeClr val="tx1">
                    <a:lumMod val="75000"/>
                    <a:lumOff val="25000"/>
                  </a:schemeClr>
                </a:solidFill>
              </a:rPr>
              <a:t> को </a:t>
            </a:r>
            <a:br>
              <a:rPr lang="hi-IN" dirty="0" smtClean="0">
                <a:solidFill>
                  <a:schemeClr val="tx1">
                    <a:lumMod val="75000"/>
                    <a:lumOff val="25000"/>
                  </a:schemeClr>
                </a:solidFill>
              </a:rPr>
            </a:br>
            <a:r>
              <a:rPr lang="hi-IN" dirty="0" smtClean="0">
                <a:solidFill>
                  <a:schemeClr val="tx1">
                    <a:lumMod val="75000"/>
                    <a:lumOff val="25000"/>
                  </a:schemeClr>
                </a:solidFill>
              </a:rPr>
              <a:t>बढ़ाता है|</a:t>
            </a:r>
            <a:endParaRPr lang="en-US" dirty="0">
              <a:solidFill>
                <a:schemeClr val="tx1">
                  <a:lumMod val="75000"/>
                  <a:lumOff val="25000"/>
                </a:schemeClr>
              </a:solidFill>
            </a:endParaRPr>
          </a:p>
        </p:txBody>
      </p:sp>
    </p:spTree>
    <p:extLst>
      <p:ext uri="{BB962C8B-B14F-4D97-AF65-F5344CB8AC3E}">
        <p14:creationId xmlns:p14="http://schemas.microsoft.com/office/powerpoint/2010/main" val="1233115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सुझाव</a:t>
            </a:r>
            <a:r>
              <a:rPr lang="en-US" b="1" dirty="0" smtClean="0">
                <a:solidFill>
                  <a:schemeClr val="tx1">
                    <a:lumMod val="75000"/>
                    <a:lumOff val="25000"/>
                  </a:schemeClr>
                </a:solidFill>
              </a:rPr>
              <a:t> </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6" y="1988146"/>
            <a:ext cx="4727096" cy="4372660"/>
          </a:xfrm>
        </p:spPr>
        <p:txBody>
          <a:bodyPr>
            <a:normAutofit/>
          </a:bodyPr>
          <a:lstStyle/>
          <a:p>
            <a:pPr marL="169863" indent="-169863"/>
            <a:r>
              <a:rPr lang="hi-IN" sz="1600" dirty="0" smtClean="0">
                <a:solidFill>
                  <a:schemeClr val="tx1">
                    <a:lumMod val="75000"/>
                    <a:lumOff val="25000"/>
                  </a:schemeClr>
                </a:solidFill>
              </a:rPr>
              <a:t>इसका उपयोग विभिन्न प्रकार की फसलों पर किया जा सकता है</a:t>
            </a:r>
            <a:r>
              <a:rPr lang="en-US" sz="1600" dirty="0" smtClean="0">
                <a:solidFill>
                  <a:schemeClr val="tx1">
                    <a:lumMod val="75000"/>
                    <a:lumOff val="25000"/>
                  </a:schemeClr>
                </a:solidFill>
              </a:rPr>
              <a:t> :-</a:t>
            </a:r>
          </a:p>
          <a:p>
            <a:pPr marL="169863" indent="-169863">
              <a:buNone/>
            </a:pPr>
            <a:endParaRPr lang="en-US" sz="1600" dirty="0" smtClean="0">
              <a:solidFill>
                <a:schemeClr val="tx1">
                  <a:lumMod val="75000"/>
                  <a:lumOff val="25000"/>
                </a:schemeClr>
              </a:solidFill>
            </a:endParaRPr>
          </a:p>
          <a:p>
            <a:pPr marL="627063" lvl="1" indent="-169863">
              <a:tabLst>
                <a:tab pos="287338" algn="l"/>
                <a:tab pos="509588" algn="l"/>
              </a:tabLst>
            </a:pPr>
            <a:r>
              <a:rPr lang="hi-IN" sz="1200" b="1" dirty="0" smtClean="0">
                <a:solidFill>
                  <a:schemeClr val="tx1">
                    <a:lumMod val="75000"/>
                    <a:lumOff val="25000"/>
                  </a:schemeClr>
                </a:solidFill>
              </a:rPr>
              <a:t>सब्जियों की फसलों पर</a:t>
            </a:r>
            <a:r>
              <a:rPr lang="en-US" sz="1200" b="1" dirty="0" smtClean="0">
                <a:solidFill>
                  <a:schemeClr val="tx1">
                    <a:lumMod val="75000"/>
                    <a:lumOff val="25000"/>
                  </a:schemeClr>
                </a:solidFill>
              </a:rPr>
              <a:t>:</a:t>
            </a:r>
            <a:r>
              <a:rPr lang="en-US" sz="1200" dirty="0" smtClean="0">
                <a:solidFill>
                  <a:schemeClr val="tx1">
                    <a:lumMod val="75000"/>
                    <a:lumOff val="25000"/>
                  </a:schemeClr>
                </a:solidFill>
              </a:rPr>
              <a:t> </a:t>
            </a:r>
            <a:r>
              <a:rPr lang="hi-IN" sz="1200" dirty="0" smtClean="0">
                <a:solidFill>
                  <a:schemeClr val="tx1">
                    <a:lumMod val="75000"/>
                    <a:lumOff val="25000"/>
                  </a:schemeClr>
                </a:solidFill>
              </a:rPr>
              <a:t>१५ ग्राम से २०ग्राम/</a:t>
            </a:r>
            <a:r>
              <a:rPr lang="en-US" sz="1200" dirty="0" smtClean="0">
                <a:solidFill>
                  <a:schemeClr val="tx1">
                    <a:lumMod val="75000"/>
                    <a:lumOff val="25000"/>
                  </a:schemeClr>
                </a:solidFill>
              </a:rPr>
              <a:t> </a:t>
            </a:r>
            <a:r>
              <a:rPr lang="hi-IN" sz="1200" dirty="0" smtClean="0">
                <a:solidFill>
                  <a:schemeClr val="tx1">
                    <a:lumMod val="75000"/>
                    <a:lumOff val="25000"/>
                  </a:schemeClr>
                </a:solidFill>
              </a:rPr>
              <a:t>प्रति १५ लीटर</a:t>
            </a:r>
            <a:r>
              <a:rPr lang="en-US" sz="1200" dirty="0" smtClean="0">
                <a:solidFill>
                  <a:schemeClr val="tx1">
                    <a:lumMod val="75000"/>
                    <a:lumOff val="25000"/>
                  </a:schemeClr>
                </a:solidFill>
              </a:rPr>
              <a:t>  </a:t>
            </a:r>
            <a:r>
              <a:rPr lang="hi-IN" sz="1200" dirty="0" smtClean="0">
                <a:solidFill>
                  <a:schemeClr val="tx1">
                    <a:lumMod val="75000"/>
                    <a:lumOff val="25000"/>
                  </a:schemeClr>
                </a:solidFill>
              </a:rPr>
              <a:t>पानी में</a:t>
            </a:r>
            <a:endParaRPr lang="en-US" sz="1200" dirty="0" smtClean="0">
              <a:solidFill>
                <a:schemeClr val="tx1">
                  <a:lumMod val="75000"/>
                  <a:lumOff val="25000"/>
                </a:schemeClr>
              </a:solidFill>
            </a:endParaRPr>
          </a:p>
          <a:p>
            <a:pPr marL="627063" lvl="1" indent="-169863">
              <a:tabLst>
                <a:tab pos="287338" algn="l"/>
                <a:tab pos="509588" algn="l"/>
              </a:tabLst>
            </a:pPr>
            <a:r>
              <a:rPr lang="hi-IN" sz="1200" b="1" dirty="0" smtClean="0">
                <a:solidFill>
                  <a:schemeClr val="tx1">
                    <a:lumMod val="75000"/>
                    <a:lumOff val="25000"/>
                  </a:schemeClr>
                </a:solidFill>
              </a:rPr>
              <a:t>फलदार फसलों पर</a:t>
            </a:r>
            <a:r>
              <a:rPr lang="en-US" sz="1200" b="1" dirty="0" smtClean="0">
                <a:solidFill>
                  <a:schemeClr val="tx1">
                    <a:lumMod val="75000"/>
                    <a:lumOff val="25000"/>
                  </a:schemeClr>
                </a:solidFill>
              </a:rPr>
              <a:t> : </a:t>
            </a:r>
            <a:r>
              <a:rPr lang="hi-IN" sz="1200" dirty="0" smtClean="0">
                <a:solidFill>
                  <a:schemeClr val="tx1">
                    <a:lumMod val="75000"/>
                    <a:lumOff val="25000"/>
                  </a:schemeClr>
                </a:solidFill>
              </a:rPr>
              <a:t>१० ग्राम से १५ ग्राम /</a:t>
            </a:r>
            <a:r>
              <a:rPr lang="en-US" sz="1200" dirty="0" smtClean="0">
                <a:solidFill>
                  <a:schemeClr val="tx1">
                    <a:lumMod val="75000"/>
                    <a:lumOff val="25000"/>
                  </a:schemeClr>
                </a:solidFill>
              </a:rPr>
              <a:t> </a:t>
            </a:r>
            <a:r>
              <a:rPr lang="hi-IN" sz="1200" dirty="0" smtClean="0">
                <a:solidFill>
                  <a:schemeClr val="tx1">
                    <a:lumMod val="75000"/>
                    <a:lumOff val="25000"/>
                  </a:schemeClr>
                </a:solidFill>
              </a:rPr>
              <a:t>प्रति १५ लीटर पानी में </a:t>
            </a:r>
            <a:endParaRPr lang="en-US" sz="1200" dirty="0" smtClean="0">
              <a:solidFill>
                <a:schemeClr val="tx1">
                  <a:lumMod val="75000"/>
                  <a:lumOff val="25000"/>
                </a:schemeClr>
              </a:solidFill>
            </a:endParaRPr>
          </a:p>
          <a:p>
            <a:pPr marL="627063" lvl="1" indent="-169863">
              <a:tabLst>
                <a:tab pos="287338" algn="l"/>
                <a:tab pos="509588" algn="l"/>
              </a:tabLst>
            </a:pPr>
            <a:r>
              <a:rPr lang="hi-IN" sz="1200" b="1" dirty="0" smtClean="0">
                <a:solidFill>
                  <a:schemeClr val="tx1">
                    <a:lumMod val="75000"/>
                    <a:lumOff val="25000"/>
                  </a:schemeClr>
                </a:solidFill>
              </a:rPr>
              <a:t>फूलोंवाली फसलों पर</a:t>
            </a:r>
            <a:r>
              <a:rPr lang="en-US" sz="1200" b="1" dirty="0" smtClean="0">
                <a:solidFill>
                  <a:schemeClr val="tx1">
                    <a:lumMod val="75000"/>
                    <a:lumOff val="25000"/>
                  </a:schemeClr>
                </a:solidFill>
              </a:rPr>
              <a:t> :</a:t>
            </a:r>
            <a:r>
              <a:rPr lang="en-US" sz="1200" dirty="0" smtClean="0">
                <a:solidFill>
                  <a:schemeClr val="tx1">
                    <a:lumMod val="75000"/>
                    <a:lumOff val="25000"/>
                  </a:schemeClr>
                </a:solidFill>
              </a:rPr>
              <a:t> </a:t>
            </a:r>
            <a:r>
              <a:rPr lang="hi-IN" sz="1200" dirty="0" smtClean="0">
                <a:solidFill>
                  <a:schemeClr val="tx1">
                    <a:lumMod val="75000"/>
                    <a:lumOff val="25000"/>
                  </a:schemeClr>
                </a:solidFill>
              </a:rPr>
              <a:t>१० ग्राम से १५ ग्राम /</a:t>
            </a:r>
            <a:r>
              <a:rPr lang="en-US" sz="1200" dirty="0" smtClean="0">
                <a:solidFill>
                  <a:schemeClr val="tx1">
                    <a:lumMod val="75000"/>
                    <a:lumOff val="25000"/>
                  </a:schemeClr>
                </a:solidFill>
              </a:rPr>
              <a:t> </a:t>
            </a:r>
            <a:r>
              <a:rPr lang="hi-IN" sz="1200" dirty="0" smtClean="0">
                <a:solidFill>
                  <a:schemeClr val="tx1">
                    <a:lumMod val="75000"/>
                    <a:lumOff val="25000"/>
                  </a:schemeClr>
                </a:solidFill>
              </a:rPr>
              <a:t>प्रति १५ लीटर पानी में</a:t>
            </a:r>
            <a:endParaRPr lang="en-US" sz="1200" dirty="0" smtClean="0">
              <a:solidFill>
                <a:schemeClr val="tx1">
                  <a:lumMod val="75000"/>
                  <a:lumOff val="25000"/>
                </a:schemeClr>
              </a:solidFill>
            </a:endParaRPr>
          </a:p>
          <a:p>
            <a:pPr marL="627063" lvl="1" indent="-169863">
              <a:tabLst>
                <a:tab pos="287338" algn="l"/>
                <a:tab pos="509588" algn="l"/>
              </a:tabLst>
            </a:pPr>
            <a:r>
              <a:rPr lang="hi-IN" sz="1200" b="1" dirty="0" smtClean="0">
                <a:solidFill>
                  <a:schemeClr val="tx1">
                    <a:lumMod val="75000"/>
                    <a:lumOff val="25000"/>
                  </a:schemeClr>
                </a:solidFill>
              </a:rPr>
              <a:t>अन्य दलहन, तिलहन</a:t>
            </a:r>
            <a:r>
              <a:rPr lang="en-US" sz="1200" b="1" dirty="0" smtClean="0">
                <a:solidFill>
                  <a:schemeClr val="tx1">
                    <a:lumMod val="75000"/>
                    <a:lumOff val="25000"/>
                  </a:schemeClr>
                </a:solidFill>
              </a:rPr>
              <a:t> : </a:t>
            </a:r>
            <a:r>
              <a:rPr lang="hi-IN" sz="1200" dirty="0" smtClean="0">
                <a:solidFill>
                  <a:schemeClr val="tx1">
                    <a:lumMod val="75000"/>
                    <a:lumOff val="25000"/>
                  </a:schemeClr>
                </a:solidFill>
              </a:rPr>
              <a:t>३० ग्राम से ४० ग्राम /</a:t>
            </a:r>
            <a:endParaRPr lang="en-US" sz="1200" dirty="0" smtClean="0">
              <a:solidFill>
                <a:schemeClr val="tx1">
                  <a:lumMod val="75000"/>
                  <a:lumOff val="25000"/>
                </a:schemeClr>
              </a:solidFill>
            </a:endParaRPr>
          </a:p>
          <a:p>
            <a:pPr marL="627063" lvl="1" indent="-169863">
              <a:tabLst>
                <a:tab pos="287338" algn="l"/>
                <a:tab pos="509588" algn="l"/>
              </a:tabLst>
            </a:pPr>
            <a:r>
              <a:rPr lang="hi-IN" sz="1200" b="1" dirty="0" smtClean="0">
                <a:solidFill>
                  <a:schemeClr val="tx1">
                    <a:lumMod val="75000"/>
                    <a:lumOff val="25000"/>
                  </a:schemeClr>
                </a:solidFill>
              </a:rPr>
              <a:t>अनाज वाली फसलों पर</a:t>
            </a:r>
            <a:r>
              <a:rPr lang="en-US" sz="1200" b="1" dirty="0" smtClean="0">
                <a:solidFill>
                  <a:schemeClr val="tx1">
                    <a:lumMod val="75000"/>
                    <a:lumOff val="25000"/>
                  </a:schemeClr>
                </a:solidFill>
              </a:rPr>
              <a:t> : </a:t>
            </a:r>
            <a:r>
              <a:rPr lang="hi-IN" sz="1200" dirty="0" smtClean="0">
                <a:solidFill>
                  <a:schemeClr val="tx1">
                    <a:lumMod val="75000"/>
                    <a:lumOff val="25000"/>
                  </a:schemeClr>
                </a:solidFill>
              </a:rPr>
              <a:t>प्रति १५ लीटर पानी में</a:t>
            </a:r>
            <a:endParaRPr lang="en-US" sz="1200" dirty="0" smtClean="0">
              <a:solidFill>
                <a:schemeClr val="tx1">
                  <a:lumMod val="75000"/>
                  <a:lumOff val="25000"/>
                </a:schemeClr>
              </a:solidFill>
            </a:endParaRPr>
          </a:p>
          <a:p>
            <a:pPr marL="169863" lvl="0" indent="-169863">
              <a:lnSpc>
                <a:spcPct val="100000"/>
              </a:lnSpc>
            </a:pPr>
            <a:r>
              <a:rPr lang="hi-IN" sz="1600" dirty="0" smtClean="0">
                <a:solidFill>
                  <a:schemeClr val="tx1">
                    <a:lumMod val="75000"/>
                    <a:lumOff val="25000"/>
                  </a:schemeClr>
                </a:solidFill>
              </a:rPr>
              <a:t>मिट्टी उपचार के लिए १०० किलो पकी हुई गोबर की खाद में १ से २ किलो एग्री-नेनोटेक मिलाकर प्रति एकड़ खेत के लिए उपयोग किया जा सकता है |</a:t>
            </a:r>
            <a:endParaRPr lang="en-US" sz="1600" dirty="0" smtClean="0">
              <a:solidFill>
                <a:schemeClr val="tx1">
                  <a:lumMod val="75000"/>
                  <a:lumOff val="25000"/>
                </a:schemeClr>
              </a:solidFill>
            </a:endParaRPr>
          </a:p>
          <a:p>
            <a:pPr marL="169863" lvl="0" indent="-169863">
              <a:lnSpc>
                <a:spcPct val="100000"/>
              </a:lnSpc>
            </a:pPr>
            <a:r>
              <a:rPr lang="hi-IN" sz="1600" dirty="0" smtClean="0">
                <a:solidFill>
                  <a:schemeClr val="tx1">
                    <a:lumMod val="75000"/>
                    <a:lumOff val="25000"/>
                  </a:schemeClr>
                </a:solidFill>
              </a:rPr>
              <a:t>पौधों पर छिड़काव हेतु ----- फूल आने के २० दिन पहले उपयोग करे एवं फूलों आने के बाद उपचारित फसलों पर उनके आकार के आधार पर उपयोग करे |</a:t>
            </a:r>
            <a:endParaRPr lang="en-US" sz="1600" dirty="0" smtClean="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447240" y="2073496"/>
            <a:ext cx="3580849" cy="4042609"/>
          </a:xfrm>
          <a:prstGeom prst="rect">
            <a:avLst/>
          </a:prstGeom>
        </p:spPr>
      </p:pic>
    </p:spTree>
    <p:extLst>
      <p:ext uri="{BB962C8B-B14F-4D97-AF65-F5344CB8AC3E}">
        <p14:creationId xmlns:p14="http://schemas.microsoft.com/office/powerpoint/2010/main" val="4281433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7" y="2108670"/>
            <a:ext cx="4396154" cy="923330"/>
          </a:xfrm>
          <a:prstGeom prst="rect">
            <a:avLst/>
          </a:prstGeom>
          <a:noFill/>
        </p:spPr>
        <p:txBody>
          <a:bodyPr wrap="square" rtlCol="0">
            <a:spAutoFit/>
          </a:bodyPr>
          <a:lstStyle/>
          <a:p>
            <a:r>
              <a:rPr lang="hi-IN" sz="5400" dirty="0" smtClean="0">
                <a:solidFill>
                  <a:schemeClr val="bg1"/>
                </a:solidFill>
              </a:rPr>
              <a:t>एग्री-गोल्ड</a:t>
            </a:r>
            <a:endParaRPr lang="en-US" sz="5400" dirty="0">
              <a:solidFill>
                <a:schemeClr val="bg1"/>
              </a:solidFill>
            </a:endParaRPr>
          </a:p>
        </p:txBody>
      </p:sp>
    </p:spTree>
    <p:extLst>
      <p:ext uri="{BB962C8B-B14F-4D97-AF65-F5344CB8AC3E}">
        <p14:creationId xmlns:p14="http://schemas.microsoft.com/office/powerpoint/2010/main" val="1229381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एग्री-गोल्ड</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1988146"/>
            <a:ext cx="5340139" cy="4188815"/>
          </a:xfrm>
        </p:spPr>
        <p:txBody>
          <a:bodyPr>
            <a:normAutofit/>
          </a:bodyPr>
          <a:lstStyle/>
          <a:p>
            <a:pPr marL="0">
              <a:lnSpc>
                <a:spcPct val="120000"/>
              </a:lnSpc>
              <a:spcBef>
                <a:spcPts val="400"/>
              </a:spcBef>
              <a:buNone/>
            </a:pPr>
            <a:r>
              <a:rPr lang="hi-IN" sz="2000" b="1" dirty="0" smtClean="0">
                <a:solidFill>
                  <a:schemeClr val="tx1">
                    <a:lumMod val="75000"/>
                    <a:lumOff val="25000"/>
                  </a:schemeClr>
                </a:solidFill>
              </a:rPr>
              <a:t>एग्री-गोल्ड</a:t>
            </a:r>
            <a:r>
              <a:rPr lang="hi-IN" sz="2000" dirty="0" smtClean="0">
                <a:solidFill>
                  <a:schemeClr val="tx1">
                    <a:lumMod val="75000"/>
                    <a:lumOff val="25000"/>
                  </a:schemeClr>
                </a:solidFill>
              </a:rPr>
              <a:t> जैव तत्वों का एक असामान्य </a:t>
            </a:r>
          </a:p>
          <a:p>
            <a:pPr marL="0">
              <a:lnSpc>
                <a:spcPct val="120000"/>
              </a:lnSpc>
              <a:spcBef>
                <a:spcPts val="400"/>
              </a:spcBef>
              <a:buNone/>
            </a:pPr>
            <a:r>
              <a:rPr lang="hi-IN" sz="2000" dirty="0" smtClean="0">
                <a:solidFill>
                  <a:schemeClr val="tx1">
                    <a:lumMod val="75000"/>
                    <a:lumOff val="25000"/>
                  </a:schemeClr>
                </a:solidFill>
              </a:rPr>
              <a:t>संयोजन है, जो फसलों की चयापचय </a:t>
            </a:r>
          </a:p>
          <a:p>
            <a:pPr marL="0">
              <a:lnSpc>
                <a:spcPct val="120000"/>
              </a:lnSpc>
              <a:spcBef>
                <a:spcPts val="400"/>
              </a:spcBef>
              <a:buNone/>
            </a:pPr>
            <a:r>
              <a:rPr lang="hi-IN" sz="2000" dirty="0" smtClean="0">
                <a:solidFill>
                  <a:schemeClr val="tx1">
                    <a:lumMod val="75000"/>
                    <a:lumOff val="25000"/>
                  </a:schemeClr>
                </a:solidFill>
              </a:rPr>
              <a:t>(मेटाबोलिक एक्टिविज) गतिविधियों, विकास </a:t>
            </a:r>
          </a:p>
          <a:p>
            <a:pPr marL="0">
              <a:lnSpc>
                <a:spcPct val="120000"/>
              </a:lnSpc>
              <a:spcBef>
                <a:spcPts val="400"/>
              </a:spcBef>
              <a:buNone/>
            </a:pPr>
            <a:r>
              <a:rPr lang="hi-IN" sz="2000" dirty="0" smtClean="0">
                <a:solidFill>
                  <a:schemeClr val="tx1">
                    <a:lumMod val="75000"/>
                    <a:lumOff val="25000"/>
                  </a:schemeClr>
                </a:solidFill>
              </a:rPr>
              <a:t>और माध्यमिक जड़ बढ़ाने में मदद करता है </a:t>
            </a:r>
            <a:r>
              <a:rPr lang="hi-IN" sz="1400" dirty="0" smtClean="0">
                <a:solidFill>
                  <a:schemeClr val="tx1">
                    <a:lumMod val="75000"/>
                    <a:lumOff val="25000"/>
                  </a:schemeClr>
                </a:solidFill>
              </a:rPr>
              <a:t>|</a:t>
            </a:r>
          </a:p>
          <a:p>
            <a:pPr marL="0">
              <a:lnSpc>
                <a:spcPct val="120000"/>
              </a:lnSpc>
              <a:spcBef>
                <a:spcPts val="400"/>
              </a:spcBef>
              <a:buNone/>
            </a:pPr>
            <a:r>
              <a:rPr lang="hi-IN" sz="2000" dirty="0" smtClean="0">
                <a:solidFill>
                  <a:schemeClr val="tx1">
                    <a:lumMod val="75000"/>
                    <a:lumOff val="25000"/>
                  </a:schemeClr>
                </a:solidFill>
              </a:rPr>
              <a:t>यह गुणवत्ता और फसलों की मात्रा को बढ़ाता </a:t>
            </a:r>
          </a:p>
          <a:p>
            <a:pPr marL="0">
              <a:lnSpc>
                <a:spcPct val="120000"/>
              </a:lnSpc>
              <a:spcBef>
                <a:spcPts val="400"/>
              </a:spcBef>
              <a:buNone/>
            </a:pPr>
            <a:r>
              <a:rPr lang="hi-IN" sz="2000" dirty="0" smtClean="0">
                <a:solidFill>
                  <a:schemeClr val="tx1">
                    <a:lumMod val="75000"/>
                    <a:lumOff val="25000"/>
                  </a:schemeClr>
                </a:solidFill>
              </a:rPr>
              <a:t>है </a:t>
            </a:r>
            <a:r>
              <a:rPr lang="hi-IN" sz="1400" dirty="0" smtClean="0">
                <a:solidFill>
                  <a:schemeClr val="tx1">
                    <a:lumMod val="75000"/>
                    <a:lumOff val="25000"/>
                  </a:schemeClr>
                </a:solidFill>
              </a:rPr>
              <a:t>|</a:t>
            </a:r>
            <a:r>
              <a:rPr lang="hi-IN" sz="2000" dirty="0" smtClean="0">
                <a:solidFill>
                  <a:schemeClr val="tx1">
                    <a:lumMod val="75000"/>
                    <a:lumOff val="25000"/>
                  </a:schemeClr>
                </a:solidFill>
              </a:rPr>
              <a:t> </a:t>
            </a:r>
            <a:r>
              <a:rPr lang="hi-IN" sz="2000" b="1" dirty="0" smtClean="0">
                <a:solidFill>
                  <a:schemeClr val="tx1">
                    <a:lumMod val="75000"/>
                    <a:lumOff val="25000"/>
                  </a:schemeClr>
                </a:solidFill>
              </a:rPr>
              <a:t>एग्री-गोल्ड</a:t>
            </a:r>
            <a:r>
              <a:rPr lang="hi-IN" sz="2000" dirty="0" smtClean="0">
                <a:solidFill>
                  <a:schemeClr val="tx1">
                    <a:lumMod val="75000"/>
                    <a:lumOff val="25000"/>
                  </a:schemeClr>
                </a:solidFill>
              </a:rPr>
              <a:t> सीधे और परोक्ष रूप से पौधों को </a:t>
            </a:r>
          </a:p>
          <a:p>
            <a:pPr marL="0">
              <a:lnSpc>
                <a:spcPct val="120000"/>
              </a:lnSpc>
              <a:spcBef>
                <a:spcPts val="400"/>
              </a:spcBef>
              <a:buNone/>
            </a:pPr>
            <a:r>
              <a:rPr lang="hi-IN" sz="2000" dirty="0" smtClean="0">
                <a:solidFill>
                  <a:schemeClr val="tx1">
                    <a:lumMod val="75000"/>
                    <a:lumOff val="25000"/>
                  </a:schemeClr>
                </a:solidFill>
              </a:rPr>
              <a:t>विभिन्न अवस्थाओं (प्राइमरी, सेकेंडरी, टर्शरी व</a:t>
            </a:r>
            <a:r>
              <a:rPr lang="en-US" sz="2000" dirty="0" smtClean="0">
                <a:solidFill>
                  <a:schemeClr val="tx1">
                    <a:lumMod val="75000"/>
                    <a:lumOff val="25000"/>
                  </a:schemeClr>
                </a:solidFill>
              </a:rPr>
              <a:t> </a:t>
            </a:r>
            <a:r>
              <a:rPr lang="hi-IN" sz="2000" dirty="0" smtClean="0">
                <a:solidFill>
                  <a:schemeClr val="tx1">
                    <a:lumMod val="75000"/>
                    <a:lumOff val="25000"/>
                  </a:schemeClr>
                </a:solidFill>
              </a:rPr>
              <a:t>वाइट रूट) की रचना और उत्पादकता </a:t>
            </a:r>
          </a:p>
          <a:p>
            <a:pPr marL="0">
              <a:lnSpc>
                <a:spcPct val="120000"/>
              </a:lnSpc>
              <a:spcBef>
                <a:spcPts val="400"/>
              </a:spcBef>
              <a:buNone/>
            </a:pPr>
            <a:r>
              <a:rPr lang="hi-IN" sz="2000" dirty="0" smtClean="0">
                <a:solidFill>
                  <a:schemeClr val="tx1">
                    <a:lumMod val="75000"/>
                    <a:lumOff val="25000"/>
                  </a:schemeClr>
                </a:solidFill>
              </a:rPr>
              <a:t>को प्रभावित करता है </a:t>
            </a:r>
            <a:r>
              <a:rPr lang="hi-IN" sz="1400" dirty="0" smtClean="0">
                <a:solidFill>
                  <a:schemeClr val="tx1">
                    <a:lumMod val="75000"/>
                    <a:lumOff val="25000"/>
                  </a:schemeClr>
                </a:solidFill>
              </a:rPr>
              <a:t>|</a:t>
            </a:r>
            <a:endParaRPr lang="en-US" sz="1400" dirty="0">
              <a:solidFill>
                <a:schemeClr val="tx1">
                  <a:lumMod val="75000"/>
                  <a:lumOff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929" y="1627537"/>
            <a:ext cx="2716144" cy="4869854"/>
          </a:xfrm>
          <a:prstGeom prst="rect">
            <a:avLst/>
          </a:prstGeom>
        </p:spPr>
      </p:pic>
    </p:spTree>
    <p:extLst>
      <p:ext uri="{BB962C8B-B14F-4D97-AF65-F5344CB8AC3E}">
        <p14:creationId xmlns:p14="http://schemas.microsoft.com/office/powerpoint/2010/main" val="2678363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240" r="37887"/>
          <a:stretch/>
        </p:blipFill>
        <p:spPr>
          <a:xfrm>
            <a:off x="6753993" y="1906075"/>
            <a:ext cx="2274098" cy="4430331"/>
          </a:xfrm>
          <a:prstGeom prst="rect">
            <a:avLst/>
          </a:prstGeom>
        </p:spPr>
      </p:pic>
      <p:sp>
        <p:nvSpPr>
          <p:cNvPr id="2" name="Title 1"/>
          <p:cNvSpPr>
            <a:spLocks noGrp="1"/>
          </p:cNvSpPr>
          <p:nvPr>
            <p:ph type="title"/>
          </p:nvPr>
        </p:nvSpPr>
        <p:spPr/>
        <p:txBody>
          <a:bodyPr/>
          <a:lstStyle/>
          <a:p>
            <a:r>
              <a:rPr lang="hi-IN" b="1" dirty="0" smtClean="0">
                <a:solidFill>
                  <a:schemeClr val="tx1">
                    <a:lumMod val="75000"/>
                    <a:lumOff val="25000"/>
                  </a:schemeClr>
                </a:solidFill>
              </a:rPr>
              <a:t>फायदे</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8" y="1906075"/>
            <a:ext cx="5868222" cy="4507605"/>
          </a:xfrm>
        </p:spPr>
        <p:txBody>
          <a:bodyPr>
            <a:noAutofit/>
          </a:bodyPr>
          <a:lstStyle/>
          <a:p>
            <a:pPr lvl="0">
              <a:lnSpc>
                <a:spcPct val="100000"/>
              </a:lnSpc>
              <a:spcBef>
                <a:spcPts val="400"/>
              </a:spcBef>
            </a:pPr>
            <a:r>
              <a:rPr lang="hi-IN" sz="1800" b="1" dirty="0" smtClean="0">
                <a:solidFill>
                  <a:schemeClr val="tx1">
                    <a:lumMod val="75000"/>
                    <a:lumOff val="25000"/>
                  </a:schemeClr>
                </a:solidFill>
              </a:rPr>
              <a:t>एग्री-गोल्ड </a:t>
            </a:r>
            <a:r>
              <a:rPr lang="hi-IN" sz="1800" dirty="0" smtClean="0">
                <a:solidFill>
                  <a:schemeClr val="tx1">
                    <a:lumMod val="75000"/>
                    <a:lumOff val="25000"/>
                  </a:schemeClr>
                </a:solidFill>
              </a:rPr>
              <a:t>फसलों</a:t>
            </a:r>
            <a:r>
              <a:rPr lang="hi-IN" sz="1800" b="1" dirty="0" smtClean="0">
                <a:solidFill>
                  <a:schemeClr val="tx1">
                    <a:lumMod val="75000"/>
                    <a:lumOff val="25000"/>
                  </a:schemeClr>
                </a:solidFill>
              </a:rPr>
              <a:t> </a:t>
            </a:r>
            <a:r>
              <a:rPr lang="hi-IN" sz="1800" dirty="0" smtClean="0">
                <a:solidFill>
                  <a:schemeClr val="tx1">
                    <a:lumMod val="75000"/>
                    <a:lumOff val="25000"/>
                  </a:schemeClr>
                </a:solidFill>
              </a:rPr>
              <a:t>पर</a:t>
            </a:r>
            <a:r>
              <a:rPr lang="en-US" sz="1800" dirty="0" smtClean="0">
                <a:solidFill>
                  <a:schemeClr val="tx1">
                    <a:lumMod val="75000"/>
                    <a:lumOff val="25000"/>
                  </a:schemeClr>
                </a:solidFill>
              </a:rPr>
              <a:t> </a:t>
            </a:r>
            <a:r>
              <a:rPr lang="hi-IN" sz="1800" dirty="0" smtClean="0">
                <a:solidFill>
                  <a:schemeClr val="tx1">
                    <a:lumMod val="75000"/>
                    <a:lumOff val="25000"/>
                  </a:schemeClr>
                </a:solidFill>
              </a:rPr>
              <a:t>किसी प्रकार का विषैला अवशेष को नहीं छोड़ता है। इससे पर्यावरण प्रदूषण का भी कोई खतरा नहीं है।</a:t>
            </a:r>
            <a:endParaRPr lang="en-US" sz="1800" dirty="0" smtClean="0">
              <a:solidFill>
                <a:schemeClr val="tx1">
                  <a:lumMod val="75000"/>
                  <a:lumOff val="25000"/>
                </a:schemeClr>
              </a:solidFill>
            </a:endParaRPr>
          </a:p>
          <a:p>
            <a:pPr lvl="0">
              <a:lnSpc>
                <a:spcPct val="100000"/>
              </a:lnSpc>
              <a:spcBef>
                <a:spcPts val="400"/>
              </a:spcBef>
            </a:pPr>
            <a:r>
              <a:rPr lang="hi-IN" sz="1800" dirty="0" smtClean="0">
                <a:solidFill>
                  <a:schemeClr val="tx1">
                    <a:lumMod val="75000"/>
                    <a:lumOff val="25000"/>
                  </a:schemeClr>
                </a:solidFill>
              </a:rPr>
              <a:t>यह पत्तियों में स्टोमेटा के बंद होने की प्रक्रिया को उत्तेजित करता है ,जिससे श्वसन क्रिया के दौरान होने वाले जल उत्सर्जन को नियंत्रित कर अधिक जल-हानि को रोकता है।</a:t>
            </a:r>
            <a:endParaRPr lang="en-US" sz="1800" dirty="0" smtClean="0">
              <a:solidFill>
                <a:schemeClr val="tx1">
                  <a:lumMod val="75000"/>
                  <a:lumOff val="25000"/>
                </a:schemeClr>
              </a:solidFill>
            </a:endParaRPr>
          </a:p>
          <a:p>
            <a:pPr lvl="0">
              <a:lnSpc>
                <a:spcPct val="100000"/>
              </a:lnSpc>
              <a:spcBef>
                <a:spcPts val="400"/>
              </a:spcBef>
            </a:pPr>
            <a:r>
              <a:rPr lang="hi-IN" sz="1800" dirty="0" smtClean="0">
                <a:solidFill>
                  <a:schemeClr val="tx1">
                    <a:lumMod val="75000"/>
                    <a:lumOff val="25000"/>
                  </a:schemeClr>
                </a:solidFill>
              </a:rPr>
              <a:t>यह बिजो के अंकुरण की प्रक्रिया को बढ़ाता है।</a:t>
            </a:r>
            <a:endParaRPr lang="en-US" sz="1800" dirty="0" smtClean="0">
              <a:solidFill>
                <a:schemeClr val="tx1">
                  <a:lumMod val="75000"/>
                  <a:lumOff val="25000"/>
                </a:schemeClr>
              </a:solidFill>
            </a:endParaRPr>
          </a:p>
          <a:p>
            <a:pPr lvl="0">
              <a:lnSpc>
                <a:spcPct val="100000"/>
              </a:lnSpc>
              <a:spcBef>
                <a:spcPts val="400"/>
              </a:spcBef>
            </a:pPr>
            <a:r>
              <a:rPr lang="hi-IN" sz="1800" dirty="0" smtClean="0">
                <a:solidFill>
                  <a:schemeClr val="tx1">
                    <a:lumMod val="75000"/>
                    <a:lumOff val="25000"/>
                  </a:schemeClr>
                </a:solidFill>
              </a:rPr>
              <a:t>यह जड़ो के तथा शाखाओ के विकास को बढ़ाता है।</a:t>
            </a:r>
            <a:endParaRPr lang="en-US" sz="1800" dirty="0" smtClean="0">
              <a:solidFill>
                <a:schemeClr val="tx1">
                  <a:lumMod val="75000"/>
                  <a:lumOff val="25000"/>
                </a:schemeClr>
              </a:solidFill>
            </a:endParaRPr>
          </a:p>
          <a:p>
            <a:pPr lvl="0">
              <a:lnSpc>
                <a:spcPct val="100000"/>
              </a:lnSpc>
              <a:spcBef>
                <a:spcPts val="400"/>
              </a:spcBef>
            </a:pPr>
            <a:r>
              <a:rPr lang="hi-IN" sz="1800" dirty="0" smtClean="0">
                <a:solidFill>
                  <a:schemeClr val="tx1">
                    <a:lumMod val="75000"/>
                    <a:lumOff val="25000"/>
                  </a:schemeClr>
                </a:solidFill>
              </a:rPr>
              <a:t>यह पौधों की विभिन्न वृद्धि अवस्थाओं की सुसुप्ताता को तोड़ता है।</a:t>
            </a:r>
            <a:endParaRPr lang="en-US" sz="1800" dirty="0" smtClean="0">
              <a:solidFill>
                <a:schemeClr val="tx1">
                  <a:lumMod val="75000"/>
                  <a:lumOff val="25000"/>
                </a:schemeClr>
              </a:solidFill>
            </a:endParaRPr>
          </a:p>
          <a:p>
            <a:pPr lvl="0">
              <a:lnSpc>
                <a:spcPct val="100000"/>
              </a:lnSpc>
              <a:spcBef>
                <a:spcPts val="400"/>
              </a:spcBef>
            </a:pPr>
            <a:r>
              <a:rPr lang="hi-IN" sz="1800" dirty="0" smtClean="0">
                <a:solidFill>
                  <a:schemeClr val="tx1">
                    <a:lumMod val="75000"/>
                    <a:lumOff val="25000"/>
                  </a:schemeClr>
                </a:solidFill>
              </a:rPr>
              <a:t>यह पौधों की प्रतिरोध क्षमता को बढ़ाता है और पौधों में रोग होने की संभावनाओं को कम करता है।</a:t>
            </a:r>
            <a:endParaRPr lang="en-US" sz="1800" dirty="0" smtClean="0">
              <a:solidFill>
                <a:schemeClr val="tx1">
                  <a:lumMod val="75000"/>
                  <a:lumOff val="25000"/>
                </a:schemeClr>
              </a:solidFill>
            </a:endParaRPr>
          </a:p>
          <a:p>
            <a:pPr>
              <a:lnSpc>
                <a:spcPct val="100000"/>
              </a:lnSpc>
              <a:spcBef>
                <a:spcPts val="400"/>
              </a:spcBef>
            </a:pPr>
            <a:r>
              <a:rPr lang="hi-IN" sz="1800" dirty="0" smtClean="0">
                <a:solidFill>
                  <a:schemeClr val="tx1">
                    <a:lumMod val="75000"/>
                    <a:lumOff val="25000"/>
                  </a:schemeClr>
                </a:solidFill>
              </a:rPr>
              <a:t>यह फसल की उत्पादकता वह गुणवत्ता को बढ़ाता है।</a:t>
            </a:r>
            <a:endParaRPr lang="en-US" sz="1800" dirty="0">
              <a:solidFill>
                <a:schemeClr val="tx1">
                  <a:lumMod val="75000"/>
                  <a:lumOff val="25000"/>
                </a:schemeClr>
              </a:solidFill>
            </a:endParaRPr>
          </a:p>
          <a:p>
            <a:pPr lvl="0" fontAlgn="base">
              <a:lnSpc>
                <a:spcPct val="100000"/>
              </a:lnSpc>
              <a:spcBef>
                <a:spcPts val="400"/>
              </a:spcBef>
            </a:pPr>
            <a:endParaRPr lang="en-US" sz="1800" dirty="0">
              <a:solidFill>
                <a:schemeClr val="tx1">
                  <a:lumMod val="75000"/>
                  <a:lumOff val="25000"/>
                </a:schemeClr>
              </a:solidFill>
            </a:endParaRPr>
          </a:p>
        </p:txBody>
      </p:sp>
    </p:spTree>
    <p:extLst>
      <p:ext uri="{BB962C8B-B14F-4D97-AF65-F5344CB8AC3E}">
        <p14:creationId xmlns:p14="http://schemas.microsoft.com/office/powerpoint/2010/main" val="1069768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कार्य विधि</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9" y="1717687"/>
            <a:ext cx="4664288" cy="4786144"/>
          </a:xfrm>
        </p:spPr>
        <p:txBody>
          <a:bodyPr>
            <a:noAutofit/>
          </a:bodyPr>
          <a:lstStyle/>
          <a:p>
            <a:pPr lvl="0">
              <a:lnSpc>
                <a:spcPct val="100000"/>
              </a:lnSpc>
            </a:pPr>
            <a:r>
              <a:rPr lang="hi-IN" sz="1800" dirty="0" smtClean="0">
                <a:solidFill>
                  <a:schemeClr val="tx1">
                    <a:lumMod val="75000"/>
                    <a:lumOff val="25000"/>
                  </a:schemeClr>
                </a:solidFill>
              </a:rPr>
              <a:t>यह पौधों की लक्षित कोशिकाओ में सेलुलर प्रक्रिया को नियंत्रित करता है।</a:t>
            </a:r>
            <a:endParaRPr lang="en-US" sz="1800" dirty="0" smtClean="0">
              <a:solidFill>
                <a:schemeClr val="tx1">
                  <a:lumMod val="75000"/>
                  <a:lumOff val="25000"/>
                </a:schemeClr>
              </a:solidFill>
            </a:endParaRPr>
          </a:p>
          <a:p>
            <a:pPr lvl="0">
              <a:lnSpc>
                <a:spcPct val="100000"/>
              </a:lnSpc>
            </a:pPr>
            <a:r>
              <a:rPr lang="hi-IN" sz="1800" dirty="0" smtClean="0">
                <a:solidFill>
                  <a:schemeClr val="tx1">
                    <a:lumMod val="75000"/>
                    <a:lumOff val="25000"/>
                  </a:schemeClr>
                </a:solidFill>
              </a:rPr>
              <a:t>यह पौधों में कोशिका-विभाजन क्रिया को प्रेरित करता है।</a:t>
            </a:r>
            <a:endParaRPr lang="en-US" sz="1800" dirty="0" smtClean="0">
              <a:solidFill>
                <a:schemeClr val="tx1">
                  <a:lumMod val="75000"/>
                  <a:lumOff val="25000"/>
                </a:schemeClr>
              </a:solidFill>
            </a:endParaRPr>
          </a:p>
          <a:p>
            <a:pPr lvl="0">
              <a:lnSpc>
                <a:spcPct val="100000"/>
              </a:lnSpc>
            </a:pPr>
            <a:r>
              <a:rPr lang="hi-IN" sz="1800" dirty="0" smtClean="0">
                <a:solidFill>
                  <a:schemeClr val="tx1">
                    <a:lumMod val="75000"/>
                    <a:lumOff val="25000"/>
                  </a:schemeClr>
                </a:solidFill>
              </a:rPr>
              <a:t>यह फसल की शाखाओ, पत्तियों और फूलों के निर्माण में सहायता करता है।</a:t>
            </a:r>
            <a:endParaRPr lang="en-US" sz="1800" dirty="0" smtClean="0">
              <a:solidFill>
                <a:schemeClr val="tx1">
                  <a:lumMod val="75000"/>
                  <a:lumOff val="25000"/>
                </a:schemeClr>
              </a:solidFill>
            </a:endParaRPr>
          </a:p>
          <a:p>
            <a:pPr lvl="0">
              <a:lnSpc>
                <a:spcPct val="100000"/>
              </a:lnSpc>
            </a:pPr>
            <a:r>
              <a:rPr lang="hi-IN" sz="1800" dirty="0" smtClean="0">
                <a:solidFill>
                  <a:schemeClr val="tx1">
                    <a:lumMod val="75000"/>
                    <a:lumOff val="25000"/>
                  </a:schemeClr>
                </a:solidFill>
              </a:rPr>
              <a:t>यह फलो के विकास एवं पकने में मदद करता है।</a:t>
            </a:r>
            <a:endParaRPr lang="en-US" sz="1800" dirty="0" smtClean="0">
              <a:solidFill>
                <a:schemeClr val="tx1">
                  <a:lumMod val="75000"/>
                  <a:lumOff val="25000"/>
                </a:schemeClr>
              </a:solidFill>
            </a:endParaRPr>
          </a:p>
          <a:p>
            <a:pPr lvl="0">
              <a:lnSpc>
                <a:spcPct val="100000"/>
              </a:lnSpc>
            </a:pPr>
            <a:r>
              <a:rPr lang="hi-IN" sz="1800" dirty="0" smtClean="0">
                <a:solidFill>
                  <a:schemeClr val="tx1">
                    <a:lumMod val="75000"/>
                    <a:lumOff val="25000"/>
                  </a:schemeClr>
                </a:solidFill>
              </a:rPr>
              <a:t>यह चयापचय क्रिया (मेटाबोलिक एक्टिविटी) की दर को निंयत्रित करने में मदद करता है। यह उत्प्रेरक के रूप में भी कार्य करता है, जो पौधों में होने वाली प्रक्रिया में मदद करता है।</a:t>
            </a:r>
            <a:endParaRPr lang="en-US" sz="1800" dirty="0" smtClean="0">
              <a:solidFill>
                <a:schemeClr val="tx1">
                  <a:lumMod val="75000"/>
                  <a:lumOff val="25000"/>
                </a:schemeClr>
              </a:solidFill>
            </a:endParaRPr>
          </a:p>
          <a:p>
            <a:pPr lvl="0">
              <a:lnSpc>
                <a:spcPct val="100000"/>
              </a:lnSpc>
            </a:pPr>
            <a:r>
              <a:rPr lang="hi-IN" sz="1800" dirty="0" smtClean="0">
                <a:solidFill>
                  <a:schemeClr val="tx1">
                    <a:lumMod val="75000"/>
                    <a:lumOff val="25000"/>
                  </a:schemeClr>
                </a:solidFill>
              </a:rPr>
              <a:t>यह प्रकाश सश्लेषण और श्वसन की प्रक्रिया में भी भूमिका निभाता है।</a:t>
            </a:r>
            <a:endParaRPr lang="en-US" sz="1800" dirty="0" smtClean="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626" r="36387"/>
          <a:stretch/>
        </p:blipFill>
        <p:spPr>
          <a:xfrm>
            <a:off x="5281926" y="1910872"/>
            <a:ext cx="3746165" cy="4386897"/>
          </a:xfrm>
          <a:prstGeom prst="rect">
            <a:avLst/>
          </a:prstGeom>
        </p:spPr>
      </p:pic>
    </p:spTree>
    <p:extLst>
      <p:ext uri="{BB962C8B-B14F-4D97-AF65-F5344CB8AC3E}">
        <p14:creationId xmlns:p14="http://schemas.microsoft.com/office/powerpoint/2010/main" val="4240650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लाभ</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8" y="1988146"/>
            <a:ext cx="4727094" cy="4188815"/>
          </a:xfrm>
        </p:spPr>
        <p:txBody>
          <a:bodyPr>
            <a:noAutofit/>
          </a:bodyPr>
          <a:lstStyle/>
          <a:p>
            <a:pPr lvl="0"/>
            <a:r>
              <a:rPr lang="hi-IN" sz="1600" dirty="0" smtClean="0">
                <a:solidFill>
                  <a:schemeClr val="tx1">
                    <a:lumMod val="75000"/>
                    <a:lumOff val="25000"/>
                  </a:schemeClr>
                </a:solidFill>
              </a:rPr>
              <a:t>यह पौधे को स्वस्थ वानस्पतिक विकास प्रदान करता है।</a:t>
            </a:r>
            <a:endParaRPr lang="en-US" sz="1600" dirty="0" smtClean="0">
              <a:solidFill>
                <a:schemeClr val="tx1">
                  <a:lumMod val="75000"/>
                  <a:lumOff val="25000"/>
                </a:schemeClr>
              </a:solidFill>
            </a:endParaRPr>
          </a:p>
          <a:p>
            <a:pPr lvl="0"/>
            <a:r>
              <a:rPr lang="hi-IN" sz="1600" dirty="0" smtClean="0">
                <a:solidFill>
                  <a:schemeClr val="tx1">
                    <a:lumMod val="75000"/>
                    <a:lumOff val="25000"/>
                  </a:schemeClr>
                </a:solidFill>
              </a:rPr>
              <a:t>यह पौधे के वनस्पति चरण (वेजिटेटिव फेंज़) और प्रजनन  चरण (रिप्रोडक्टिव फेंज़) को ठीक से संतुलित करता है |</a:t>
            </a:r>
            <a:endParaRPr lang="en-US" sz="1600" dirty="0" smtClean="0">
              <a:solidFill>
                <a:schemeClr val="tx1">
                  <a:lumMod val="75000"/>
                  <a:lumOff val="25000"/>
                </a:schemeClr>
              </a:solidFill>
            </a:endParaRPr>
          </a:p>
          <a:p>
            <a:pPr lvl="0"/>
            <a:r>
              <a:rPr lang="hi-IN" sz="1600" dirty="0" smtClean="0">
                <a:solidFill>
                  <a:schemeClr val="tx1">
                    <a:lumMod val="75000"/>
                    <a:lumOff val="25000"/>
                  </a:schemeClr>
                </a:solidFill>
              </a:rPr>
              <a:t>यह फसल  उत्पाद की भौतिक विशेषता को सुधारता है |</a:t>
            </a:r>
            <a:endParaRPr lang="en-US" sz="1600" dirty="0" smtClean="0">
              <a:solidFill>
                <a:schemeClr val="tx1">
                  <a:lumMod val="75000"/>
                  <a:lumOff val="25000"/>
                </a:schemeClr>
              </a:solidFill>
            </a:endParaRPr>
          </a:p>
          <a:p>
            <a:pPr lvl="0"/>
            <a:r>
              <a:rPr lang="hi-IN" sz="1600" dirty="0" smtClean="0">
                <a:solidFill>
                  <a:schemeClr val="tx1">
                    <a:lumMod val="75000"/>
                    <a:lumOff val="25000"/>
                  </a:schemeClr>
                </a:solidFill>
              </a:rPr>
              <a:t>यह जड़ो की पौषक तत्वों को ग्रहण करने की क्षमता बढ़ाता है |</a:t>
            </a:r>
            <a:endParaRPr lang="en-US" sz="1600" dirty="0" smtClean="0">
              <a:solidFill>
                <a:schemeClr val="tx1">
                  <a:lumMod val="75000"/>
                  <a:lumOff val="25000"/>
                </a:schemeClr>
              </a:solidFill>
            </a:endParaRPr>
          </a:p>
          <a:p>
            <a:pPr lvl="0">
              <a:lnSpc>
                <a:spcPct val="100000"/>
              </a:lnSpc>
            </a:pPr>
            <a:r>
              <a:rPr lang="hi-IN" sz="1600" dirty="0" smtClean="0">
                <a:solidFill>
                  <a:schemeClr val="tx1">
                    <a:lumMod val="75000"/>
                    <a:lumOff val="25000"/>
                  </a:schemeClr>
                </a:solidFill>
              </a:rPr>
              <a:t>यदि एग्रीगोल्ड को अन्य कीटनाशकों के साथ उपयोग किया जाता है तो यह कीड़ो से होने वाले नुकसान हो कम करता है |</a:t>
            </a:r>
          </a:p>
          <a:p>
            <a:pPr lvl="0">
              <a:lnSpc>
                <a:spcPct val="100000"/>
              </a:lnSpc>
            </a:pPr>
            <a:r>
              <a:rPr lang="hi-IN" sz="1600" dirty="0" smtClean="0">
                <a:solidFill>
                  <a:schemeClr val="tx1">
                    <a:lumMod val="75000"/>
                    <a:lumOff val="25000"/>
                  </a:schemeClr>
                </a:solidFill>
              </a:rPr>
              <a:t>एग्री गोल्ड पौधों की विभिन्न अवस्थाओं में उपयोग किया जा सकता है अतः यह दूसरे प्लांट हार्मोन्स से अलग है।</a:t>
            </a:r>
            <a:endParaRPr lang="en-US" sz="1600"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2885"/>
          <a:stretch/>
        </p:blipFill>
        <p:spPr>
          <a:xfrm>
            <a:off x="5370489" y="1995890"/>
            <a:ext cx="3629427" cy="4236413"/>
          </a:xfrm>
          <a:prstGeom prst="rect">
            <a:avLst/>
          </a:prstGeom>
        </p:spPr>
      </p:pic>
    </p:spTree>
    <p:extLst>
      <p:ext uri="{BB962C8B-B14F-4D97-AF65-F5344CB8AC3E}">
        <p14:creationId xmlns:p14="http://schemas.microsoft.com/office/powerpoint/2010/main" val="3990062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सुझाव</a:t>
            </a:r>
            <a:r>
              <a:rPr lang="en-US" b="1" dirty="0" smtClean="0">
                <a:solidFill>
                  <a:schemeClr val="tx1">
                    <a:lumMod val="75000"/>
                    <a:lumOff val="25000"/>
                  </a:schemeClr>
                </a:solidFill>
              </a:rPr>
              <a:t> </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6" y="1988147"/>
            <a:ext cx="6749079" cy="1478067"/>
          </a:xfrm>
        </p:spPr>
        <p:txBody>
          <a:bodyPr>
            <a:noAutofit/>
          </a:bodyPr>
          <a:lstStyle/>
          <a:p>
            <a:pPr marL="0" lvl="0" indent="0">
              <a:lnSpc>
                <a:spcPct val="100000"/>
              </a:lnSpc>
              <a:tabLst>
                <a:tab pos="287338" algn="l"/>
              </a:tabLst>
            </a:pPr>
            <a:r>
              <a:rPr lang="hi-IN" sz="1400" dirty="0" smtClean="0">
                <a:solidFill>
                  <a:schemeClr val="tx1">
                    <a:lumMod val="75000"/>
                    <a:lumOff val="25000"/>
                  </a:schemeClr>
                </a:solidFill>
              </a:rPr>
              <a:t> पौधों पर छिड़काव हेतु ----- फूल आने के २० दिन पहले तक २ छिड़काव करे एवं फल आने के बाद १ से २ छिड़काव करें। मात्रा १ से २ ग्राम प्रति लीटर पानी के मान से |</a:t>
            </a:r>
          </a:p>
          <a:p>
            <a:pPr marL="0" lvl="0" indent="0">
              <a:lnSpc>
                <a:spcPct val="100000"/>
              </a:lnSpc>
              <a:tabLst>
                <a:tab pos="287338" algn="l"/>
              </a:tabLst>
            </a:pPr>
            <a:r>
              <a:rPr lang="hi-IN" sz="1400" dirty="0" smtClean="0">
                <a:solidFill>
                  <a:schemeClr val="tx1">
                    <a:lumMod val="75000"/>
                    <a:lumOff val="25000"/>
                  </a:schemeClr>
                </a:solidFill>
              </a:rPr>
              <a:t> ड्रिप सिचाई हेतु ----- १०० से २०० ग्राम प्रति एकड़ के मान से |</a:t>
            </a:r>
            <a:endParaRPr lang="en-US" sz="1400" dirty="0" smtClean="0">
              <a:solidFill>
                <a:schemeClr val="tx1">
                  <a:lumMod val="75000"/>
                  <a:lumOff val="25000"/>
                </a:schemeClr>
              </a:solidFill>
            </a:endParaRPr>
          </a:p>
          <a:p>
            <a:pPr marL="0" lvl="0" indent="0">
              <a:lnSpc>
                <a:spcPct val="100000"/>
              </a:lnSpc>
            </a:pPr>
            <a:endParaRPr lang="en-US" sz="1400" dirty="0" smtClean="0">
              <a:solidFill>
                <a:schemeClr val="tx1">
                  <a:lumMod val="75000"/>
                  <a:lumOff val="25000"/>
                </a:schemeClr>
              </a:solidFill>
            </a:endParaRPr>
          </a:p>
          <a:p>
            <a:pPr lvl="0">
              <a:lnSpc>
                <a:spcPct val="100000"/>
              </a:lnSpc>
              <a:spcBef>
                <a:spcPts val="400"/>
              </a:spcBef>
            </a:pPr>
            <a:endParaRPr lang="en-US" sz="1400" dirty="0" smtClean="0">
              <a:solidFill>
                <a:schemeClr val="tx1">
                  <a:lumMod val="75000"/>
                  <a:lumOff val="25000"/>
                </a:schemeClr>
              </a:solidFill>
            </a:endParaRPr>
          </a:p>
          <a:p>
            <a:pPr lvl="0">
              <a:lnSpc>
                <a:spcPct val="100000"/>
              </a:lnSpc>
              <a:spcBef>
                <a:spcPts val="400"/>
              </a:spcBef>
            </a:pPr>
            <a:r>
              <a:rPr lang="en-US" sz="1400" dirty="0" smtClean="0">
                <a:solidFill>
                  <a:schemeClr val="tx1">
                    <a:lumMod val="75000"/>
                    <a:lumOff val="25000"/>
                  </a:schemeClr>
                </a:solidFill>
              </a:rPr>
              <a:t>For use in drip irrigation: 100-200 gm per Acre</a:t>
            </a:r>
            <a:endParaRPr lang="en-US" sz="1400"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8435"/>
          <a:stretch/>
        </p:blipFill>
        <p:spPr>
          <a:xfrm>
            <a:off x="280645" y="2897746"/>
            <a:ext cx="8670171" cy="3490175"/>
          </a:xfrm>
          <a:prstGeom prst="rect">
            <a:avLst/>
          </a:prstGeom>
        </p:spPr>
      </p:pic>
    </p:spTree>
    <p:extLst>
      <p:ext uri="{BB962C8B-B14F-4D97-AF65-F5344CB8AC3E}">
        <p14:creationId xmlns:p14="http://schemas.microsoft.com/office/powerpoint/2010/main" val="38812090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7030" y="2903301"/>
            <a:ext cx="5233917" cy="923330"/>
          </a:xfrm>
          <a:prstGeom prst="rect">
            <a:avLst/>
          </a:prstGeom>
          <a:noFill/>
        </p:spPr>
        <p:txBody>
          <a:bodyPr wrap="square" rtlCol="0">
            <a:spAutoFit/>
          </a:bodyPr>
          <a:lstStyle/>
          <a:p>
            <a:r>
              <a:rPr lang="hi-IN" sz="5400" dirty="0" smtClean="0">
                <a:solidFill>
                  <a:schemeClr val="bg1"/>
                </a:solidFill>
              </a:rPr>
              <a:t>संक्षिप्‍त विवरण</a:t>
            </a:r>
            <a:endParaRPr lang="en-US" sz="5400" dirty="0">
              <a:solidFill>
                <a:schemeClr val="bg1"/>
              </a:solidFill>
            </a:endParaRPr>
          </a:p>
        </p:txBody>
      </p:sp>
    </p:spTree>
    <p:extLst>
      <p:ext uri="{BB962C8B-B14F-4D97-AF65-F5344CB8AC3E}">
        <p14:creationId xmlns:p14="http://schemas.microsoft.com/office/powerpoint/2010/main" val="3084449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7" y="1863969"/>
            <a:ext cx="4396154" cy="1754326"/>
          </a:xfrm>
          <a:prstGeom prst="rect">
            <a:avLst/>
          </a:prstGeom>
          <a:noFill/>
        </p:spPr>
        <p:txBody>
          <a:bodyPr wrap="square" rtlCol="0">
            <a:spAutoFit/>
          </a:bodyPr>
          <a:lstStyle/>
          <a:p>
            <a:r>
              <a:rPr lang="hi-IN" sz="5400" dirty="0" smtClean="0">
                <a:solidFill>
                  <a:schemeClr val="bg1"/>
                </a:solidFill>
              </a:rPr>
              <a:t>एग्री </a:t>
            </a:r>
            <a:br>
              <a:rPr lang="hi-IN" sz="5400" dirty="0" smtClean="0">
                <a:solidFill>
                  <a:schemeClr val="bg1"/>
                </a:solidFill>
              </a:rPr>
            </a:br>
            <a:r>
              <a:rPr lang="hi-IN" sz="5400" dirty="0" smtClean="0">
                <a:solidFill>
                  <a:schemeClr val="bg1"/>
                </a:solidFill>
              </a:rPr>
              <a:t>बायो फंगीसाइड</a:t>
            </a:r>
            <a:endParaRPr lang="en-US" sz="5400" dirty="0">
              <a:solidFill>
                <a:schemeClr val="bg1"/>
              </a:solidFill>
            </a:endParaRPr>
          </a:p>
        </p:txBody>
      </p:sp>
    </p:spTree>
    <p:extLst>
      <p:ext uri="{BB962C8B-B14F-4D97-AF65-F5344CB8AC3E}">
        <p14:creationId xmlns:p14="http://schemas.microsoft.com/office/powerpoint/2010/main" val="1157810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37" y="-125200"/>
            <a:ext cx="7886700" cy="1150862"/>
          </a:xfrm>
        </p:spPr>
        <p:txBody>
          <a:bodyPr/>
          <a:lstStyle/>
          <a:p>
            <a:pPr algn="ctr"/>
            <a:r>
              <a:rPr lang="hi-IN" b="1" dirty="0" smtClean="0"/>
              <a:t>वेस्‍टीज कृषि उत्‍पाद</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9262717"/>
              </p:ext>
            </p:extLst>
          </p:nvPr>
        </p:nvGraphicFramePr>
        <p:xfrm>
          <a:off x="244699" y="759854"/>
          <a:ext cx="8693239" cy="5417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83261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37" y="-178365"/>
            <a:ext cx="7886700" cy="1150862"/>
          </a:xfrm>
        </p:spPr>
        <p:txBody>
          <a:bodyPr/>
          <a:lstStyle/>
          <a:p>
            <a:pPr algn="ctr"/>
            <a:r>
              <a:rPr lang="hi-IN" b="1" dirty="0" smtClean="0"/>
              <a:t>वेस्‍टीज कृषि उत्‍पाद</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2424212"/>
              </p:ext>
            </p:extLst>
          </p:nvPr>
        </p:nvGraphicFramePr>
        <p:xfrm>
          <a:off x="244699" y="759854"/>
          <a:ext cx="8693239" cy="5417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608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37" y="-167732"/>
            <a:ext cx="7886700" cy="1150862"/>
          </a:xfrm>
        </p:spPr>
        <p:txBody>
          <a:bodyPr/>
          <a:lstStyle/>
          <a:p>
            <a:pPr algn="ctr"/>
            <a:r>
              <a:rPr lang="hi-IN" b="1" dirty="0" smtClean="0"/>
              <a:t>वेस्‍टीज कृषि उत्‍पाद</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5666872"/>
              </p:ext>
            </p:extLst>
          </p:nvPr>
        </p:nvGraphicFramePr>
        <p:xfrm>
          <a:off x="296215" y="759853"/>
          <a:ext cx="8654602" cy="5653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5901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37" y="-167732"/>
            <a:ext cx="7886700" cy="1150862"/>
          </a:xfrm>
        </p:spPr>
        <p:txBody>
          <a:bodyPr/>
          <a:lstStyle/>
          <a:p>
            <a:pPr algn="ctr"/>
            <a:r>
              <a:rPr lang="hi-IN" b="1" dirty="0" smtClean="0"/>
              <a:t>वेस्‍टीज कृषि उत्‍पाद</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6047318"/>
              </p:ext>
            </p:extLst>
          </p:nvPr>
        </p:nvGraphicFramePr>
        <p:xfrm>
          <a:off x="296215" y="759853"/>
          <a:ext cx="8654602" cy="5653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281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7637" y="450915"/>
            <a:ext cx="7886700" cy="1150862"/>
          </a:xfrm>
        </p:spPr>
        <p:txBody>
          <a:bodyPr/>
          <a:lstStyle/>
          <a:p>
            <a:pPr algn="ctr"/>
            <a:r>
              <a:rPr lang="hi-IN" b="1" dirty="0" smtClean="0"/>
              <a:t>वेस्‍टीज कृषि उत्‍पाद</a:t>
            </a:r>
            <a:endParaRPr lang="en-US" b="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108" b="11051"/>
          <a:stretch/>
        </p:blipFill>
        <p:spPr>
          <a:xfrm>
            <a:off x="0" y="1416670"/>
            <a:ext cx="9144000" cy="4103894"/>
          </a:xfrm>
          <a:prstGeom prst="rect">
            <a:avLst/>
          </a:prstGeom>
        </p:spPr>
      </p:pic>
      <p:sp>
        <p:nvSpPr>
          <p:cNvPr id="6" name="TextBox 5"/>
          <p:cNvSpPr txBox="1"/>
          <p:nvPr/>
        </p:nvSpPr>
        <p:spPr>
          <a:xfrm>
            <a:off x="475969" y="5533442"/>
            <a:ext cx="2112684" cy="1015663"/>
          </a:xfrm>
          <a:prstGeom prst="rect">
            <a:avLst/>
          </a:prstGeom>
          <a:noFill/>
        </p:spPr>
        <p:txBody>
          <a:bodyPr wrap="square" rtlCol="0">
            <a:spAutoFit/>
          </a:bodyPr>
          <a:lstStyle/>
          <a:p>
            <a:r>
              <a:rPr lang="en-US" sz="2000" dirty="0" smtClean="0"/>
              <a:t>MRP: </a:t>
            </a:r>
            <a:r>
              <a:rPr lang="en-US" sz="2000" dirty="0" err="1" smtClean="0"/>
              <a:t>Rs</a:t>
            </a:r>
            <a:r>
              <a:rPr lang="en-US" sz="2000" dirty="0" smtClean="0"/>
              <a:t>. 2100</a:t>
            </a:r>
          </a:p>
          <a:p>
            <a:r>
              <a:rPr lang="en-US" sz="2000" dirty="0" smtClean="0"/>
              <a:t>DP </a:t>
            </a:r>
            <a:r>
              <a:rPr lang="en-US" sz="2000" dirty="0" err="1" smtClean="0"/>
              <a:t>Rs</a:t>
            </a:r>
            <a:r>
              <a:rPr lang="en-US" sz="2000" dirty="0" smtClean="0"/>
              <a:t>. 1800</a:t>
            </a:r>
          </a:p>
          <a:p>
            <a:r>
              <a:rPr lang="en-US" sz="2000" dirty="0" smtClean="0"/>
              <a:t>BV 1080</a:t>
            </a:r>
            <a:endParaRPr lang="en-US" sz="2000" dirty="0"/>
          </a:p>
        </p:txBody>
      </p:sp>
      <p:sp>
        <p:nvSpPr>
          <p:cNvPr id="10" name="TextBox 9"/>
          <p:cNvSpPr txBox="1"/>
          <p:nvPr/>
        </p:nvSpPr>
        <p:spPr>
          <a:xfrm>
            <a:off x="2670444" y="5529672"/>
            <a:ext cx="2112684" cy="1015663"/>
          </a:xfrm>
          <a:prstGeom prst="rect">
            <a:avLst/>
          </a:prstGeom>
          <a:noFill/>
        </p:spPr>
        <p:txBody>
          <a:bodyPr wrap="square" rtlCol="0">
            <a:spAutoFit/>
          </a:bodyPr>
          <a:lstStyle/>
          <a:p>
            <a:r>
              <a:rPr lang="en-US" sz="2000" dirty="0" smtClean="0"/>
              <a:t>MRP: </a:t>
            </a:r>
            <a:r>
              <a:rPr lang="en-US" sz="2000" dirty="0" err="1" smtClean="0"/>
              <a:t>Rs</a:t>
            </a:r>
            <a:r>
              <a:rPr lang="en-US" sz="2000" dirty="0" smtClean="0"/>
              <a:t>. 1750</a:t>
            </a:r>
          </a:p>
          <a:p>
            <a:r>
              <a:rPr lang="en-US" sz="2000" dirty="0" smtClean="0"/>
              <a:t>DP </a:t>
            </a:r>
            <a:r>
              <a:rPr lang="en-US" sz="2000" dirty="0" err="1" smtClean="0"/>
              <a:t>Rs</a:t>
            </a:r>
            <a:r>
              <a:rPr lang="en-US" sz="2000" dirty="0" smtClean="0"/>
              <a:t>. 1500</a:t>
            </a:r>
          </a:p>
          <a:p>
            <a:r>
              <a:rPr lang="en-US" sz="2000" dirty="0" smtClean="0"/>
              <a:t>BV 900</a:t>
            </a:r>
            <a:endParaRPr lang="en-US" sz="2000" dirty="0"/>
          </a:p>
        </p:txBody>
      </p:sp>
      <p:sp>
        <p:nvSpPr>
          <p:cNvPr id="11" name="TextBox 10"/>
          <p:cNvSpPr txBox="1"/>
          <p:nvPr/>
        </p:nvSpPr>
        <p:spPr>
          <a:xfrm>
            <a:off x="4809161" y="5533442"/>
            <a:ext cx="2112684" cy="1015663"/>
          </a:xfrm>
          <a:prstGeom prst="rect">
            <a:avLst/>
          </a:prstGeom>
          <a:noFill/>
        </p:spPr>
        <p:txBody>
          <a:bodyPr wrap="square" rtlCol="0">
            <a:spAutoFit/>
          </a:bodyPr>
          <a:lstStyle/>
          <a:p>
            <a:r>
              <a:rPr lang="en-US" sz="2000" dirty="0" smtClean="0"/>
              <a:t>MRP: </a:t>
            </a:r>
            <a:r>
              <a:rPr lang="en-US" sz="2000" dirty="0" err="1" smtClean="0"/>
              <a:t>Rs</a:t>
            </a:r>
            <a:r>
              <a:rPr lang="en-US" sz="2000" dirty="0" smtClean="0"/>
              <a:t>. 1750</a:t>
            </a:r>
          </a:p>
          <a:p>
            <a:r>
              <a:rPr lang="en-US" sz="2000" dirty="0" smtClean="0"/>
              <a:t>DP </a:t>
            </a:r>
            <a:r>
              <a:rPr lang="en-US" sz="2000" dirty="0" err="1" smtClean="0"/>
              <a:t>Rs</a:t>
            </a:r>
            <a:r>
              <a:rPr lang="en-US" sz="2000" dirty="0" smtClean="0"/>
              <a:t>. 1510</a:t>
            </a:r>
          </a:p>
          <a:p>
            <a:r>
              <a:rPr lang="en-US" sz="2000" dirty="0" smtClean="0"/>
              <a:t>BV 906</a:t>
            </a:r>
            <a:endParaRPr lang="en-US" sz="2000" dirty="0"/>
          </a:p>
        </p:txBody>
      </p:sp>
      <p:sp>
        <p:nvSpPr>
          <p:cNvPr id="12" name="TextBox 11"/>
          <p:cNvSpPr txBox="1"/>
          <p:nvPr/>
        </p:nvSpPr>
        <p:spPr>
          <a:xfrm>
            <a:off x="6921845" y="5510534"/>
            <a:ext cx="2112684" cy="1015663"/>
          </a:xfrm>
          <a:prstGeom prst="rect">
            <a:avLst/>
          </a:prstGeom>
          <a:noFill/>
        </p:spPr>
        <p:txBody>
          <a:bodyPr wrap="square" rtlCol="0">
            <a:spAutoFit/>
          </a:bodyPr>
          <a:lstStyle/>
          <a:p>
            <a:r>
              <a:rPr lang="en-US" sz="2000" dirty="0" smtClean="0"/>
              <a:t>MRP: </a:t>
            </a:r>
            <a:r>
              <a:rPr lang="en-US" sz="2000" dirty="0" err="1" smtClean="0"/>
              <a:t>Rs</a:t>
            </a:r>
            <a:r>
              <a:rPr lang="en-US" sz="2000" dirty="0" smtClean="0"/>
              <a:t>. 650</a:t>
            </a:r>
          </a:p>
          <a:p>
            <a:r>
              <a:rPr lang="en-US" sz="2000" dirty="0" smtClean="0"/>
              <a:t>DP </a:t>
            </a:r>
            <a:r>
              <a:rPr lang="en-US" sz="2000" dirty="0" err="1" smtClean="0"/>
              <a:t>Rs</a:t>
            </a:r>
            <a:r>
              <a:rPr lang="en-US" sz="2000" dirty="0" smtClean="0"/>
              <a:t>. 550</a:t>
            </a:r>
          </a:p>
          <a:p>
            <a:r>
              <a:rPr lang="en-US" sz="2000" dirty="0" smtClean="0"/>
              <a:t>BV 330</a:t>
            </a:r>
            <a:endParaRPr lang="en-US" sz="2000" dirty="0"/>
          </a:p>
        </p:txBody>
      </p:sp>
      <p:sp>
        <p:nvSpPr>
          <p:cNvPr id="13" name="TextBox 12"/>
          <p:cNvSpPr txBox="1"/>
          <p:nvPr/>
        </p:nvSpPr>
        <p:spPr>
          <a:xfrm>
            <a:off x="618185" y="2472768"/>
            <a:ext cx="1519707" cy="369332"/>
          </a:xfrm>
          <a:prstGeom prst="rect">
            <a:avLst/>
          </a:prstGeom>
          <a:noFill/>
        </p:spPr>
        <p:txBody>
          <a:bodyPr wrap="square" rtlCol="0">
            <a:spAutoFit/>
          </a:bodyPr>
          <a:lstStyle/>
          <a:p>
            <a:r>
              <a:rPr lang="en-US" dirty="0" smtClean="0"/>
              <a:t>500 ml</a:t>
            </a:r>
            <a:endParaRPr lang="en-US" dirty="0"/>
          </a:p>
        </p:txBody>
      </p:sp>
      <p:sp>
        <p:nvSpPr>
          <p:cNvPr id="14" name="TextBox 13"/>
          <p:cNvSpPr txBox="1"/>
          <p:nvPr/>
        </p:nvSpPr>
        <p:spPr>
          <a:xfrm>
            <a:off x="2844084" y="2472768"/>
            <a:ext cx="1519707" cy="369332"/>
          </a:xfrm>
          <a:prstGeom prst="rect">
            <a:avLst/>
          </a:prstGeom>
          <a:noFill/>
        </p:spPr>
        <p:txBody>
          <a:bodyPr wrap="square" rtlCol="0">
            <a:spAutoFit/>
          </a:bodyPr>
          <a:lstStyle/>
          <a:p>
            <a:r>
              <a:rPr lang="en-US" dirty="0" smtClean="0"/>
              <a:t>500 g</a:t>
            </a:r>
            <a:endParaRPr lang="en-US" dirty="0"/>
          </a:p>
        </p:txBody>
      </p:sp>
      <p:sp>
        <p:nvSpPr>
          <p:cNvPr id="15" name="TextBox 14"/>
          <p:cNvSpPr txBox="1"/>
          <p:nvPr/>
        </p:nvSpPr>
        <p:spPr>
          <a:xfrm>
            <a:off x="5250287" y="2472768"/>
            <a:ext cx="1519707" cy="369332"/>
          </a:xfrm>
          <a:prstGeom prst="rect">
            <a:avLst/>
          </a:prstGeom>
          <a:noFill/>
        </p:spPr>
        <p:txBody>
          <a:bodyPr wrap="square" rtlCol="0">
            <a:spAutoFit/>
          </a:bodyPr>
          <a:lstStyle/>
          <a:p>
            <a:r>
              <a:rPr lang="en-US" dirty="0" smtClean="0"/>
              <a:t>500 g</a:t>
            </a:r>
            <a:endParaRPr lang="en-US" dirty="0"/>
          </a:p>
        </p:txBody>
      </p:sp>
      <p:sp>
        <p:nvSpPr>
          <p:cNvPr id="16" name="TextBox 15"/>
          <p:cNvSpPr txBox="1"/>
          <p:nvPr/>
        </p:nvSpPr>
        <p:spPr>
          <a:xfrm>
            <a:off x="7076664" y="2472768"/>
            <a:ext cx="1519707" cy="369332"/>
          </a:xfrm>
          <a:prstGeom prst="rect">
            <a:avLst/>
          </a:prstGeom>
          <a:noFill/>
        </p:spPr>
        <p:txBody>
          <a:bodyPr wrap="square" rtlCol="0">
            <a:spAutoFit/>
          </a:bodyPr>
          <a:lstStyle/>
          <a:p>
            <a:r>
              <a:rPr lang="en-US" dirty="0" smtClean="0"/>
              <a:t>100 g</a:t>
            </a:r>
            <a:endParaRPr lang="en-US" dirty="0"/>
          </a:p>
        </p:txBody>
      </p:sp>
    </p:spTree>
    <p:extLst>
      <p:ext uri="{BB962C8B-B14F-4D97-AF65-F5344CB8AC3E}">
        <p14:creationId xmlns:p14="http://schemas.microsoft.com/office/powerpoint/2010/main" val="27764383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48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b="1" dirty="0" smtClean="0">
                <a:solidFill>
                  <a:schemeClr val="tx1">
                    <a:lumMod val="75000"/>
                    <a:lumOff val="25000"/>
                  </a:schemeClr>
                </a:solidFill>
              </a:rPr>
              <a:t>एग्री बायो फंगीसाइड</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1805354"/>
            <a:ext cx="4423286" cy="4595446"/>
          </a:xfrm>
        </p:spPr>
        <p:txBody>
          <a:bodyPr>
            <a:normAutofit/>
          </a:bodyPr>
          <a:lstStyle/>
          <a:p>
            <a:pPr>
              <a:lnSpc>
                <a:spcPct val="120000"/>
              </a:lnSpc>
              <a:spcBef>
                <a:spcPts val="400"/>
              </a:spcBef>
            </a:pPr>
            <a:r>
              <a:rPr lang="hi-IN" sz="1800" dirty="0" smtClean="0">
                <a:solidFill>
                  <a:schemeClr val="tx1">
                    <a:lumMod val="75000"/>
                    <a:lumOff val="25000"/>
                  </a:schemeClr>
                </a:solidFill>
              </a:rPr>
              <a:t>एग्री बायो फंगीसाइड एक अनोखा कार्बनिक कवकनाशक है, जो आंतरप्रवाही व संपर्क क्रिया द्वारा क्रियाशील रहता है|</a:t>
            </a:r>
          </a:p>
          <a:p>
            <a:pPr>
              <a:lnSpc>
                <a:spcPct val="120000"/>
              </a:lnSpc>
              <a:spcBef>
                <a:spcPts val="400"/>
              </a:spcBef>
            </a:pPr>
            <a:r>
              <a:rPr lang="hi-IN" sz="1800" dirty="0" smtClean="0">
                <a:solidFill>
                  <a:schemeClr val="tx1">
                    <a:lumMod val="75000"/>
                    <a:lumOff val="25000"/>
                  </a:schemeClr>
                </a:solidFill>
              </a:rPr>
              <a:t>पौधों की जड़ो में तेजी से विकास करता है | यह एक एंटीबायोटिकल एन्जाइम पैदा करता है | </a:t>
            </a:r>
          </a:p>
          <a:p>
            <a:pPr>
              <a:lnSpc>
                <a:spcPct val="120000"/>
              </a:lnSpc>
              <a:spcBef>
                <a:spcPts val="400"/>
              </a:spcBef>
            </a:pPr>
            <a:r>
              <a:rPr lang="hi-IN" sz="1800" dirty="0" smtClean="0">
                <a:solidFill>
                  <a:schemeClr val="tx1">
                    <a:lumMod val="75000"/>
                    <a:lumOff val="25000"/>
                  </a:schemeClr>
                </a:solidFill>
              </a:rPr>
              <a:t>कोनीडियल बिजाणु (स्पोर्स) और मायसेलिया के टुकडे विभिन्न फसलों के अधिकांश कवक रोगों को निंयत्रित करते है | </a:t>
            </a:r>
          </a:p>
          <a:p>
            <a:pPr>
              <a:lnSpc>
                <a:spcPct val="120000"/>
              </a:lnSpc>
              <a:spcBef>
                <a:spcPts val="400"/>
              </a:spcBef>
            </a:pPr>
            <a:r>
              <a:rPr lang="hi-IN" sz="1800" dirty="0" smtClean="0">
                <a:solidFill>
                  <a:schemeClr val="tx1">
                    <a:lumMod val="75000"/>
                    <a:lumOff val="25000"/>
                  </a:schemeClr>
                </a:solidFill>
              </a:rPr>
              <a:t>यह पौधों की जड़ो के राइजोस्फियर में जाकर रोगजनक को समाप्त करता  है और पौधों की रक्षा करता है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631" y="1623495"/>
            <a:ext cx="3470000" cy="4632175"/>
          </a:xfrm>
          <a:prstGeom prst="rect">
            <a:avLst/>
          </a:prstGeom>
        </p:spPr>
      </p:pic>
    </p:spTree>
    <p:extLst>
      <p:ext uri="{BB962C8B-B14F-4D97-AF65-F5344CB8AC3E}">
        <p14:creationId xmlns:p14="http://schemas.microsoft.com/office/powerpoint/2010/main" val="885270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i-IN" b="1" dirty="0" smtClean="0">
                <a:solidFill>
                  <a:schemeClr val="tx1">
                    <a:lumMod val="75000"/>
                    <a:lumOff val="25000"/>
                  </a:schemeClr>
                </a:solidFill>
              </a:rPr>
              <a:t>फायदे </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1988146"/>
            <a:ext cx="4587409" cy="4436100"/>
          </a:xfrm>
        </p:spPr>
        <p:txBody>
          <a:bodyPr>
            <a:noAutofit/>
          </a:bodyPr>
          <a:lstStyle/>
          <a:p>
            <a:pPr>
              <a:lnSpc>
                <a:spcPct val="100000"/>
              </a:lnSpc>
              <a:spcBef>
                <a:spcPts val="400"/>
              </a:spcBef>
            </a:pPr>
            <a:r>
              <a:rPr lang="hi-IN" sz="1900" dirty="0" smtClean="0">
                <a:solidFill>
                  <a:schemeClr val="tx1">
                    <a:lumMod val="75000"/>
                    <a:lumOff val="25000"/>
                  </a:schemeClr>
                </a:solidFill>
              </a:rPr>
              <a:t>एग्री बायो फंगीसाइड, फसलों पर  विभिन्न प्रकार के फंगल रोगो को नियंत्रित करने का एक बेहतरीन तरीका है | </a:t>
            </a:r>
            <a:endParaRPr lang="en-US" sz="1900" dirty="0" smtClean="0">
              <a:solidFill>
                <a:schemeClr val="tx1">
                  <a:lumMod val="75000"/>
                  <a:lumOff val="25000"/>
                </a:schemeClr>
              </a:solidFill>
            </a:endParaRPr>
          </a:p>
          <a:p>
            <a:pPr lvl="0">
              <a:lnSpc>
                <a:spcPct val="100000"/>
              </a:lnSpc>
              <a:spcBef>
                <a:spcPts val="400"/>
              </a:spcBef>
            </a:pPr>
            <a:r>
              <a:rPr lang="hi-IN" sz="1900" dirty="0" smtClean="0">
                <a:solidFill>
                  <a:schemeClr val="tx1">
                    <a:lumMod val="75000"/>
                    <a:lumOff val="25000"/>
                  </a:schemeClr>
                </a:solidFill>
              </a:rPr>
              <a:t>एग्री बायो फंगीसाइड  को तैयार करने के लिए इस्तेमाल की जाने वाली विधि, बाज़ार में उपलब्ध अन्य उत्पाद से बेहतर है |</a:t>
            </a:r>
            <a:endParaRPr lang="en-US" sz="1900" dirty="0" smtClean="0">
              <a:solidFill>
                <a:schemeClr val="tx1">
                  <a:lumMod val="75000"/>
                  <a:lumOff val="25000"/>
                </a:schemeClr>
              </a:solidFill>
            </a:endParaRPr>
          </a:p>
          <a:p>
            <a:pPr lvl="0">
              <a:lnSpc>
                <a:spcPct val="100000"/>
              </a:lnSpc>
              <a:spcBef>
                <a:spcPts val="400"/>
              </a:spcBef>
            </a:pPr>
            <a:r>
              <a:rPr lang="hi-IN" sz="1900" dirty="0" smtClean="0">
                <a:solidFill>
                  <a:schemeClr val="tx1">
                    <a:lumMod val="75000"/>
                    <a:lumOff val="25000"/>
                  </a:schemeClr>
                </a:solidFill>
              </a:rPr>
              <a:t>यह फसलों को बीमारी से मुक्त रखता है | फसल की पैदावार और उत्पाद की गुणवत्ता में भी सुधार करता है | </a:t>
            </a:r>
            <a:endParaRPr lang="en-US" sz="1900" dirty="0" smtClean="0">
              <a:solidFill>
                <a:schemeClr val="tx1">
                  <a:lumMod val="75000"/>
                  <a:lumOff val="25000"/>
                </a:schemeClr>
              </a:solidFill>
            </a:endParaRPr>
          </a:p>
          <a:p>
            <a:pPr lvl="0">
              <a:lnSpc>
                <a:spcPct val="100000"/>
              </a:lnSpc>
              <a:spcBef>
                <a:spcPts val="400"/>
              </a:spcBef>
            </a:pPr>
            <a:r>
              <a:rPr lang="hi-IN" sz="1900" dirty="0" smtClean="0">
                <a:solidFill>
                  <a:schemeClr val="tx1">
                    <a:lumMod val="75000"/>
                    <a:lumOff val="25000"/>
                  </a:schemeClr>
                </a:solidFill>
              </a:rPr>
              <a:t>एग्री बायो फंगीसाइड पर्यावरण के अनुकूल है और पारिस्थितिक संतुलन बनाये रखता है |</a:t>
            </a:r>
          </a:p>
          <a:p>
            <a:pPr lvl="0">
              <a:lnSpc>
                <a:spcPct val="100000"/>
              </a:lnSpc>
              <a:spcBef>
                <a:spcPts val="400"/>
              </a:spcBef>
            </a:pPr>
            <a:r>
              <a:rPr lang="hi-IN" sz="1900" dirty="0" smtClean="0">
                <a:solidFill>
                  <a:schemeClr val="tx1">
                    <a:lumMod val="75000"/>
                    <a:lumOff val="25000"/>
                  </a:schemeClr>
                </a:solidFill>
              </a:rPr>
              <a:t>यह पर्यावरण के लिए हानिकारक नहीं है।</a:t>
            </a:r>
            <a:endParaRPr lang="en-US" sz="1900" dirty="0" smtClean="0">
              <a:solidFill>
                <a:schemeClr val="tx1">
                  <a:lumMod val="75000"/>
                  <a:lumOff val="25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191" r="-469"/>
          <a:stretch/>
        </p:blipFill>
        <p:spPr>
          <a:xfrm>
            <a:off x="5344732" y="1756326"/>
            <a:ext cx="3582307" cy="4556808"/>
          </a:xfrm>
          <a:prstGeom prst="rect">
            <a:avLst/>
          </a:prstGeom>
        </p:spPr>
      </p:pic>
    </p:spTree>
    <p:extLst>
      <p:ext uri="{BB962C8B-B14F-4D97-AF65-F5344CB8AC3E}">
        <p14:creationId xmlns:p14="http://schemas.microsoft.com/office/powerpoint/2010/main" val="238624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कार्य विधि</a:t>
            </a:r>
            <a:endParaRPr lang="en-US" sz="3600" b="1" dirty="0">
              <a:solidFill>
                <a:schemeClr val="tx1">
                  <a:lumMod val="75000"/>
                  <a:lumOff val="25000"/>
                </a:schemeClr>
              </a:solidFill>
            </a:endParaRPr>
          </a:p>
        </p:txBody>
      </p:sp>
      <p:sp>
        <p:nvSpPr>
          <p:cNvPr id="3" name="Content Placeholder 2"/>
          <p:cNvSpPr>
            <a:spLocks noGrp="1"/>
          </p:cNvSpPr>
          <p:nvPr>
            <p:ph idx="1"/>
          </p:nvPr>
        </p:nvSpPr>
        <p:spPr>
          <a:xfrm>
            <a:off x="617637" y="1988146"/>
            <a:ext cx="5999831" cy="4349167"/>
          </a:xfrm>
        </p:spPr>
        <p:txBody>
          <a:bodyPr>
            <a:noAutofit/>
          </a:bodyPr>
          <a:lstStyle/>
          <a:p>
            <a:pPr>
              <a:lnSpc>
                <a:spcPct val="100000"/>
              </a:lnSpc>
              <a:spcBef>
                <a:spcPts val="400"/>
              </a:spcBef>
              <a:buNone/>
              <a:tabLst>
                <a:tab pos="463550" algn="l"/>
              </a:tabLst>
            </a:pPr>
            <a:r>
              <a:rPr lang="hi-IN" sz="1700" b="1" dirty="0" smtClean="0">
                <a:solidFill>
                  <a:schemeClr val="tx1">
                    <a:lumMod val="75000"/>
                    <a:lumOff val="25000"/>
                  </a:schemeClr>
                </a:solidFill>
              </a:rPr>
              <a:t>एग्री बायो फंगीसाइड जैविक नियन्त्रण में सहायक है और पौधों के विभिन्न अंगो में सक्रिय रहता है।</a:t>
            </a:r>
            <a:endParaRPr lang="en-US" sz="1700" dirty="0" smtClean="0">
              <a:solidFill>
                <a:schemeClr val="tx1">
                  <a:lumMod val="75000"/>
                  <a:lumOff val="25000"/>
                </a:schemeClr>
              </a:solidFill>
            </a:endParaRPr>
          </a:p>
          <a:p>
            <a:pPr lvl="0">
              <a:lnSpc>
                <a:spcPct val="100000"/>
              </a:lnSpc>
              <a:spcBef>
                <a:spcPts val="400"/>
              </a:spcBef>
            </a:pPr>
            <a:r>
              <a:rPr lang="hi-IN" sz="1700" dirty="0" smtClean="0">
                <a:solidFill>
                  <a:schemeClr val="tx1">
                    <a:lumMod val="75000"/>
                    <a:lumOff val="25000"/>
                  </a:schemeClr>
                </a:solidFill>
              </a:rPr>
              <a:t>एग्री बायो फंगीसाइड रोगजनको को नियंत्रित करता है | यह रोग जनक कवको के स्थान पर स्वयं की वृद्धि करता है और उनकी वृद्धि को रोकता है | </a:t>
            </a:r>
            <a:endParaRPr lang="en-US" sz="1700" dirty="0" smtClean="0">
              <a:solidFill>
                <a:schemeClr val="tx1">
                  <a:lumMod val="75000"/>
                  <a:lumOff val="25000"/>
                </a:schemeClr>
              </a:solidFill>
            </a:endParaRPr>
          </a:p>
          <a:p>
            <a:pPr lvl="0">
              <a:lnSpc>
                <a:spcPct val="100000"/>
              </a:lnSpc>
              <a:spcBef>
                <a:spcPts val="400"/>
              </a:spcBef>
            </a:pPr>
            <a:r>
              <a:rPr lang="hi-IN" sz="1700" dirty="0" smtClean="0">
                <a:solidFill>
                  <a:schemeClr val="tx1">
                    <a:lumMod val="75000"/>
                    <a:lumOff val="25000"/>
                  </a:schemeClr>
                </a:solidFill>
              </a:rPr>
              <a:t>एग्री बायो फंगीसाइड  एक ऐसा रोगजनक जो रोग कारक को पौधों की जड़ो , पत्तियों एवं फूलों तक पहुचने से पहले रोकता है और उसे ख़त्म करता है |</a:t>
            </a:r>
            <a:endParaRPr lang="en-US" sz="1700" dirty="0" smtClean="0">
              <a:solidFill>
                <a:schemeClr val="tx1">
                  <a:lumMod val="75000"/>
                  <a:lumOff val="25000"/>
                </a:schemeClr>
              </a:solidFill>
            </a:endParaRPr>
          </a:p>
          <a:p>
            <a:pPr lvl="0">
              <a:lnSpc>
                <a:spcPct val="100000"/>
              </a:lnSpc>
              <a:spcBef>
                <a:spcPts val="400"/>
              </a:spcBef>
            </a:pPr>
            <a:r>
              <a:rPr lang="hi-IN" sz="1700" dirty="0" smtClean="0">
                <a:solidFill>
                  <a:schemeClr val="tx1">
                    <a:lumMod val="75000"/>
                    <a:lumOff val="25000"/>
                  </a:schemeClr>
                </a:solidFill>
              </a:rPr>
              <a:t>यह मेटाबोलिक क्रियाओ में हिस्सा लेकर पौधों की रोग प्रतिरोधक क्षमता को बढ़ाता है | ऐसी स्थिती में एंटीबायोसिस प्रभाव प्रदर्शित करता है |</a:t>
            </a:r>
            <a:endParaRPr lang="en-US" sz="1700" dirty="0" smtClean="0">
              <a:solidFill>
                <a:schemeClr val="tx1">
                  <a:lumMod val="75000"/>
                  <a:lumOff val="25000"/>
                </a:schemeClr>
              </a:solidFill>
            </a:endParaRPr>
          </a:p>
          <a:p>
            <a:pPr lvl="0">
              <a:lnSpc>
                <a:spcPct val="100000"/>
              </a:lnSpc>
              <a:spcBef>
                <a:spcPts val="400"/>
              </a:spcBef>
            </a:pPr>
            <a:r>
              <a:rPr lang="hi-IN" sz="1700" dirty="0" smtClean="0">
                <a:solidFill>
                  <a:schemeClr val="tx1">
                    <a:lumMod val="75000"/>
                    <a:lumOff val="25000"/>
                  </a:schemeClr>
                </a:solidFill>
              </a:rPr>
              <a:t>यह कई अम्ल स्त्रवित करके पौधों के विकास को प्रेरित करता है , जो की अधुलनशील फास्फोरस को घुलनशील बनाकर कुछ हद तक यह फसलों के लिए फास्फोरस उपलब्ध करता है |</a:t>
            </a:r>
            <a:endParaRPr lang="en-US" sz="1700"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981" t="6054" r="44041"/>
          <a:stretch/>
        </p:blipFill>
        <p:spPr>
          <a:xfrm>
            <a:off x="6617468" y="1704354"/>
            <a:ext cx="2365168" cy="4632959"/>
          </a:xfrm>
          <a:prstGeom prst="rect">
            <a:avLst/>
          </a:prstGeom>
        </p:spPr>
      </p:pic>
    </p:spTree>
    <p:extLst>
      <p:ext uri="{BB962C8B-B14F-4D97-AF65-F5344CB8AC3E}">
        <p14:creationId xmlns:p14="http://schemas.microsoft.com/office/powerpoint/2010/main" val="2514630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smtClean="0">
                <a:solidFill>
                  <a:schemeClr val="tx1">
                    <a:lumMod val="75000"/>
                    <a:lumOff val="25000"/>
                  </a:schemeClr>
                </a:solidFill>
              </a:rPr>
              <a:t>फसलों को लाभ</a:t>
            </a:r>
            <a:r>
              <a:rPr lang="hi-IN" sz="1400" b="1" dirty="0" smtClean="0">
                <a:solidFill>
                  <a:schemeClr val="tx1">
                    <a:lumMod val="75000"/>
                    <a:lumOff val="25000"/>
                  </a:schemeClr>
                </a:solidFill>
              </a:rPr>
              <a:t> </a:t>
            </a:r>
            <a:r>
              <a:rPr lang="hi-IN" b="1" dirty="0" smtClean="0">
                <a:solidFill>
                  <a:schemeClr val="tx1">
                    <a:lumMod val="75000"/>
                    <a:lumOff val="25000"/>
                  </a:schemeClr>
                </a:solidFill>
              </a:rPr>
              <a:t>:-</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1988146"/>
            <a:ext cx="4289214" cy="4188815"/>
          </a:xfrm>
        </p:spPr>
        <p:txBody>
          <a:bodyPr>
            <a:normAutofit/>
          </a:bodyPr>
          <a:lstStyle/>
          <a:p>
            <a:pPr algn="just">
              <a:lnSpc>
                <a:spcPct val="100000"/>
              </a:lnSpc>
              <a:spcBef>
                <a:spcPts val="400"/>
              </a:spcBef>
              <a:buNone/>
            </a:pPr>
            <a:r>
              <a:rPr lang="hi-IN" sz="2000" b="1" dirty="0" smtClean="0">
                <a:solidFill>
                  <a:schemeClr val="tx1">
                    <a:lumMod val="75000"/>
                    <a:lumOff val="25000"/>
                  </a:schemeClr>
                </a:solidFill>
              </a:rPr>
              <a:t>एग्री बायो फंगीसाइड  कई कवक उपजी बीमारियों को प्रभावी ढंग से निंयत्रित करता है |</a:t>
            </a:r>
          </a:p>
          <a:p>
            <a:pPr lvl="0">
              <a:lnSpc>
                <a:spcPct val="100000"/>
              </a:lnSpc>
              <a:spcBef>
                <a:spcPts val="400"/>
              </a:spcBef>
            </a:pPr>
            <a:r>
              <a:rPr lang="hi-IN" sz="2000" dirty="0" smtClean="0">
                <a:solidFill>
                  <a:schemeClr val="tx1">
                    <a:lumMod val="75000"/>
                    <a:lumOff val="25000"/>
                  </a:schemeClr>
                </a:solidFill>
              </a:rPr>
              <a:t>इसके उपयोग से फसलों को विभिन्न प्रकार के कवक रोगों </a:t>
            </a:r>
            <a:endParaRPr lang="en-US" sz="2000" dirty="0" smtClean="0">
              <a:solidFill>
                <a:schemeClr val="tx1">
                  <a:lumMod val="75000"/>
                  <a:lumOff val="25000"/>
                </a:schemeClr>
              </a:solidFill>
            </a:endParaRPr>
          </a:p>
          <a:p>
            <a:pPr>
              <a:lnSpc>
                <a:spcPct val="100000"/>
              </a:lnSpc>
              <a:spcBef>
                <a:spcPts val="400"/>
              </a:spcBef>
            </a:pPr>
            <a:r>
              <a:rPr lang="hi-IN" sz="2000" dirty="0" smtClean="0">
                <a:solidFill>
                  <a:schemeClr val="tx1">
                    <a:lumMod val="75000"/>
                    <a:lumOff val="25000"/>
                  </a:schemeClr>
                </a:solidFill>
              </a:rPr>
              <a:t>से होने वाले नुकसान से बचाया जा सकता है , जिससे </a:t>
            </a:r>
            <a:endParaRPr lang="en-US" sz="2000" dirty="0" smtClean="0">
              <a:solidFill>
                <a:schemeClr val="tx1">
                  <a:lumMod val="75000"/>
                  <a:lumOff val="25000"/>
                </a:schemeClr>
              </a:solidFill>
            </a:endParaRPr>
          </a:p>
          <a:p>
            <a:pPr>
              <a:lnSpc>
                <a:spcPct val="100000"/>
              </a:lnSpc>
              <a:spcBef>
                <a:spcPts val="400"/>
              </a:spcBef>
            </a:pPr>
            <a:r>
              <a:rPr lang="hi-IN" sz="2000" dirty="0" smtClean="0">
                <a:solidFill>
                  <a:schemeClr val="tx1">
                    <a:lumMod val="75000"/>
                    <a:lumOff val="25000"/>
                  </a:schemeClr>
                </a:solidFill>
              </a:rPr>
              <a:t>कृषक को अधिक उपज लेने में मदद मिलती है |</a:t>
            </a:r>
            <a:endParaRPr lang="en-US" sz="2000" dirty="0">
              <a:solidFill>
                <a:schemeClr val="tx1">
                  <a:lumMod val="75000"/>
                  <a:lumOff val="2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141" r="54732"/>
          <a:stretch/>
        </p:blipFill>
        <p:spPr>
          <a:xfrm>
            <a:off x="4906851" y="1049424"/>
            <a:ext cx="3928056" cy="5127537"/>
          </a:xfrm>
          <a:prstGeom prst="rect">
            <a:avLst/>
          </a:prstGeom>
        </p:spPr>
      </p:pic>
    </p:spTree>
    <p:extLst>
      <p:ext uri="{BB962C8B-B14F-4D97-AF65-F5344CB8AC3E}">
        <p14:creationId xmlns:p14="http://schemas.microsoft.com/office/powerpoint/2010/main" val="2418556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i-IN" b="1" dirty="0" smtClean="0">
                <a:solidFill>
                  <a:schemeClr val="tx1">
                    <a:lumMod val="75000"/>
                    <a:lumOff val="25000"/>
                  </a:schemeClr>
                </a:solidFill>
              </a:rPr>
              <a:t>सुझाव </a:t>
            </a:r>
            <a:r>
              <a:rPr lang="en-US" b="1" dirty="0" smtClean="0">
                <a:solidFill>
                  <a:schemeClr val="tx1">
                    <a:lumMod val="75000"/>
                    <a:lumOff val="25000"/>
                  </a:schemeClr>
                </a:solidFill>
              </a:rPr>
              <a:t> </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8" y="1988146"/>
            <a:ext cx="5486948" cy="4188815"/>
          </a:xfrm>
        </p:spPr>
        <p:txBody>
          <a:bodyPr>
            <a:normAutofit/>
          </a:bodyPr>
          <a:lstStyle/>
          <a:p>
            <a:pPr lvl="0">
              <a:lnSpc>
                <a:spcPct val="120000"/>
              </a:lnSpc>
              <a:spcBef>
                <a:spcPts val="400"/>
              </a:spcBef>
              <a:buNone/>
            </a:pPr>
            <a:r>
              <a:rPr lang="hi-IN" sz="1400" b="1" dirty="0" smtClean="0">
                <a:solidFill>
                  <a:schemeClr val="tx1">
                    <a:lumMod val="75000"/>
                    <a:lumOff val="25000"/>
                  </a:schemeClr>
                </a:solidFill>
              </a:rPr>
              <a:t>उसी दिन ही बीजो को सुखा कर खेत में बुआई करें) </a:t>
            </a:r>
            <a:endParaRPr lang="en-US" sz="1400" b="1" dirty="0" smtClean="0">
              <a:solidFill>
                <a:schemeClr val="tx1">
                  <a:lumMod val="75000"/>
                  <a:lumOff val="25000"/>
                </a:schemeClr>
              </a:solidFill>
            </a:endParaRPr>
          </a:p>
          <a:p>
            <a:pPr lvl="0">
              <a:lnSpc>
                <a:spcPct val="120000"/>
              </a:lnSpc>
              <a:spcBef>
                <a:spcPts val="400"/>
              </a:spcBef>
              <a:buNone/>
            </a:pPr>
            <a:r>
              <a:rPr lang="hi-IN" sz="1400" b="1" dirty="0" smtClean="0">
                <a:solidFill>
                  <a:schemeClr val="tx1">
                    <a:lumMod val="75000"/>
                    <a:lumOff val="25000"/>
                  </a:schemeClr>
                </a:solidFill>
              </a:rPr>
              <a:t>	पौधउपचार हेतु ---- नर्सरी में तैयार पौधों को प्रमुख खेत में लगाने से पहले, पौधों को १० से १५ मिलीग्राम प्रति लीटर पानी के मान से तैयार किये घोल में ५ से १० मिनट डुबोकर लगाये |</a:t>
            </a:r>
            <a:endParaRPr lang="en-US" sz="1400" b="1" dirty="0" smtClean="0">
              <a:solidFill>
                <a:schemeClr val="tx1">
                  <a:lumMod val="75000"/>
                  <a:lumOff val="25000"/>
                </a:schemeClr>
              </a:solidFill>
            </a:endParaRPr>
          </a:p>
          <a:p>
            <a:pPr>
              <a:lnSpc>
                <a:spcPct val="120000"/>
              </a:lnSpc>
              <a:spcBef>
                <a:spcPts val="400"/>
              </a:spcBef>
            </a:pPr>
            <a:r>
              <a:rPr lang="hi-IN" sz="1400" b="1" dirty="0" smtClean="0">
                <a:solidFill>
                  <a:schemeClr val="tx1">
                    <a:lumMod val="75000"/>
                    <a:lumOff val="25000"/>
                  </a:schemeClr>
                </a:solidFill>
              </a:rPr>
              <a:t>इसका उपयोग विभिन्न प्रकार की फसलों पर किया जा सकता है :-</a:t>
            </a:r>
            <a:endParaRPr lang="en-US" sz="1400" dirty="0" smtClean="0">
              <a:solidFill>
                <a:schemeClr val="tx1">
                  <a:lumMod val="75000"/>
                  <a:lumOff val="25000"/>
                </a:schemeClr>
              </a:solidFill>
            </a:endParaRPr>
          </a:p>
          <a:p>
            <a:pPr lvl="0">
              <a:lnSpc>
                <a:spcPct val="120000"/>
              </a:lnSpc>
              <a:spcBef>
                <a:spcPts val="400"/>
              </a:spcBef>
            </a:pPr>
            <a:r>
              <a:rPr lang="hi-IN" sz="1400" dirty="0" smtClean="0">
                <a:solidFill>
                  <a:schemeClr val="tx1">
                    <a:lumMod val="75000"/>
                    <a:lumOff val="25000"/>
                  </a:schemeClr>
                </a:solidFill>
              </a:rPr>
              <a:t>सब्जियों की फसलों पर :-  १५ ग्राम से २० ग्राम प्रति १५ लीटर पानी में |</a:t>
            </a:r>
            <a:endParaRPr lang="en-US" sz="1400" dirty="0" smtClean="0">
              <a:solidFill>
                <a:schemeClr val="tx1">
                  <a:lumMod val="75000"/>
                  <a:lumOff val="25000"/>
                </a:schemeClr>
              </a:solidFill>
            </a:endParaRPr>
          </a:p>
          <a:p>
            <a:pPr lvl="0">
              <a:lnSpc>
                <a:spcPct val="120000"/>
              </a:lnSpc>
              <a:spcBef>
                <a:spcPts val="400"/>
              </a:spcBef>
            </a:pPr>
            <a:r>
              <a:rPr lang="hi-IN" sz="1400" dirty="0" smtClean="0">
                <a:solidFill>
                  <a:schemeClr val="tx1">
                    <a:lumMod val="75000"/>
                    <a:lumOff val="25000"/>
                  </a:schemeClr>
                </a:solidFill>
              </a:rPr>
              <a:t>फलदार फसलों पर :-  </a:t>
            </a:r>
            <a:r>
              <a:rPr lang="en-US" sz="1400" dirty="0" smtClean="0">
                <a:solidFill>
                  <a:schemeClr val="tx1">
                    <a:lumMod val="75000"/>
                    <a:lumOff val="25000"/>
                  </a:schemeClr>
                </a:solidFill>
              </a:rPr>
              <a:t>    </a:t>
            </a:r>
            <a:r>
              <a:rPr lang="hi-IN" sz="1400" dirty="0" smtClean="0">
                <a:solidFill>
                  <a:schemeClr val="tx1">
                    <a:lumMod val="75000"/>
                    <a:lumOff val="25000"/>
                  </a:schemeClr>
                </a:solidFill>
              </a:rPr>
              <a:t>  १० ग्राम से १५ ग्राम प्रति १५ लीटर पानी में | </a:t>
            </a:r>
            <a:endParaRPr lang="en-US" sz="1400" dirty="0" smtClean="0">
              <a:solidFill>
                <a:schemeClr val="tx1">
                  <a:lumMod val="75000"/>
                  <a:lumOff val="25000"/>
                </a:schemeClr>
              </a:solidFill>
            </a:endParaRPr>
          </a:p>
          <a:p>
            <a:pPr lvl="0">
              <a:lnSpc>
                <a:spcPct val="120000"/>
              </a:lnSpc>
              <a:spcBef>
                <a:spcPts val="400"/>
              </a:spcBef>
            </a:pPr>
            <a:r>
              <a:rPr lang="hi-IN" sz="1400" dirty="0" smtClean="0">
                <a:solidFill>
                  <a:schemeClr val="tx1">
                    <a:lumMod val="75000"/>
                    <a:lumOff val="25000"/>
                  </a:schemeClr>
                </a:solidFill>
              </a:rPr>
              <a:t>फूलोंवाली फसलों पर :-    १० ग्राम से १५ ग्राम प्रति १५ लीटर पानी में |</a:t>
            </a:r>
            <a:endParaRPr lang="en-US" sz="1400" dirty="0" smtClean="0">
              <a:solidFill>
                <a:schemeClr val="tx1">
                  <a:lumMod val="75000"/>
                  <a:lumOff val="25000"/>
                </a:schemeClr>
              </a:solidFill>
            </a:endParaRPr>
          </a:p>
          <a:p>
            <a:pPr>
              <a:lnSpc>
                <a:spcPct val="120000"/>
              </a:lnSpc>
              <a:spcBef>
                <a:spcPts val="400"/>
              </a:spcBef>
            </a:pPr>
            <a:r>
              <a:rPr lang="hi-IN" sz="1400" dirty="0" smtClean="0">
                <a:solidFill>
                  <a:schemeClr val="tx1">
                    <a:lumMod val="75000"/>
                    <a:lumOff val="25000"/>
                  </a:schemeClr>
                </a:solidFill>
              </a:rPr>
              <a:t>अन्य दलहन, तिलहन,</a:t>
            </a:r>
            <a:r>
              <a:rPr lang="en-US" sz="1400" dirty="0" smtClean="0">
                <a:solidFill>
                  <a:schemeClr val="tx1">
                    <a:lumMod val="75000"/>
                    <a:lumOff val="25000"/>
                  </a:schemeClr>
                </a:solidFill>
              </a:rPr>
              <a:t> </a:t>
            </a:r>
            <a:r>
              <a:rPr lang="hi-IN" sz="1400" dirty="0">
                <a:solidFill>
                  <a:schemeClr val="tx1">
                    <a:lumMod val="75000"/>
                    <a:lumOff val="25000"/>
                  </a:schemeClr>
                </a:solidFill>
              </a:rPr>
              <a:t>अनाज वाली फसलों पर :-     </a:t>
            </a:r>
            <a:r>
              <a:rPr lang="hi-IN" sz="1400" dirty="0" smtClean="0">
                <a:solidFill>
                  <a:schemeClr val="tx1">
                    <a:lumMod val="75000"/>
                    <a:lumOff val="25000"/>
                  </a:schemeClr>
                </a:solidFill>
              </a:rPr>
              <a:t>३० ग्राम से ४० ग्राम /</a:t>
            </a:r>
            <a:r>
              <a:rPr lang="en-US" sz="1400" dirty="0" smtClean="0">
                <a:solidFill>
                  <a:schemeClr val="tx1">
                    <a:lumMod val="75000"/>
                    <a:lumOff val="25000"/>
                  </a:schemeClr>
                </a:solidFill>
              </a:rPr>
              <a:t> </a:t>
            </a:r>
            <a:r>
              <a:rPr lang="hi-IN" sz="1400" dirty="0">
                <a:solidFill>
                  <a:schemeClr val="tx1">
                    <a:lumMod val="75000"/>
                    <a:lumOff val="25000"/>
                  </a:schemeClr>
                </a:solidFill>
              </a:rPr>
              <a:t>प्रति १५ लीटर पानी में </a:t>
            </a:r>
            <a:r>
              <a:rPr lang="hi-IN" sz="1400" dirty="0" smtClean="0">
                <a:solidFill>
                  <a:schemeClr val="tx1">
                    <a:lumMod val="75000"/>
                    <a:lumOff val="25000"/>
                  </a:schemeClr>
                </a:solidFill>
              </a:rPr>
              <a:t>|</a:t>
            </a:r>
            <a:endParaRPr lang="en-US" sz="1400" dirty="0" smtClean="0">
              <a:solidFill>
                <a:schemeClr val="tx1">
                  <a:lumMod val="75000"/>
                  <a:lumOff val="25000"/>
                </a:schemeClr>
              </a:solidFill>
            </a:endParaRPr>
          </a:p>
          <a:p>
            <a:pPr>
              <a:lnSpc>
                <a:spcPct val="120000"/>
              </a:lnSpc>
              <a:spcBef>
                <a:spcPts val="400"/>
              </a:spcBef>
            </a:pPr>
            <a:r>
              <a:rPr lang="hi-IN" sz="1400" dirty="0" smtClean="0">
                <a:solidFill>
                  <a:schemeClr val="tx1">
                    <a:lumMod val="75000"/>
                    <a:lumOff val="25000"/>
                  </a:schemeClr>
                </a:solidFill>
              </a:rPr>
              <a:t>मिट्टी उपचार के लिए १०० किलो पकी हुई गोबर की </a:t>
            </a:r>
            <a:endParaRPr lang="en-US" sz="1400" dirty="0" smtClean="0">
              <a:solidFill>
                <a:schemeClr val="tx1">
                  <a:lumMod val="75000"/>
                  <a:lumOff val="25000"/>
                </a:schemeClr>
              </a:solidFill>
            </a:endParaRPr>
          </a:p>
          <a:p>
            <a:pPr>
              <a:lnSpc>
                <a:spcPct val="120000"/>
              </a:lnSpc>
              <a:spcBef>
                <a:spcPts val="400"/>
              </a:spcBef>
            </a:pPr>
            <a:r>
              <a:rPr lang="hi-IN" sz="1400" dirty="0" smtClean="0">
                <a:solidFill>
                  <a:schemeClr val="tx1">
                    <a:lumMod val="75000"/>
                    <a:lumOff val="25000"/>
                  </a:schemeClr>
                </a:solidFill>
              </a:rPr>
              <a:t>खाद में २ किलो एग्री-बायो फंगीसाइड मिलाकर </a:t>
            </a:r>
            <a:endParaRPr lang="en-US" sz="1400" dirty="0" smtClean="0">
              <a:solidFill>
                <a:schemeClr val="tx1">
                  <a:lumMod val="75000"/>
                  <a:lumOff val="25000"/>
                </a:schemeClr>
              </a:solidFill>
            </a:endParaRPr>
          </a:p>
          <a:p>
            <a:pPr>
              <a:lnSpc>
                <a:spcPct val="120000"/>
              </a:lnSpc>
              <a:spcBef>
                <a:spcPts val="400"/>
              </a:spcBef>
            </a:pPr>
            <a:r>
              <a:rPr lang="hi-IN" sz="1400" dirty="0" smtClean="0">
                <a:solidFill>
                  <a:schemeClr val="tx1">
                    <a:lumMod val="75000"/>
                    <a:lumOff val="25000"/>
                  </a:schemeClr>
                </a:solidFill>
              </a:rPr>
              <a:t>प्रति एकड़ खेत के लिए उपयोग किया जा सकता है |</a:t>
            </a:r>
            <a:endParaRPr lang="en-US" sz="1400" dirty="0">
              <a:solidFill>
                <a:schemeClr val="tx1">
                  <a:lumMod val="75000"/>
                  <a:lumOff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8474" y="1988147"/>
            <a:ext cx="2993159" cy="3995631"/>
          </a:xfrm>
          <a:prstGeom prst="rect">
            <a:avLst/>
          </a:prstGeom>
        </p:spPr>
      </p:pic>
    </p:spTree>
    <p:extLst>
      <p:ext uri="{BB962C8B-B14F-4D97-AF65-F5344CB8AC3E}">
        <p14:creationId xmlns:p14="http://schemas.microsoft.com/office/powerpoint/2010/main" val="1568175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37" y="850164"/>
            <a:ext cx="7886700" cy="1150862"/>
          </a:xfrm>
        </p:spPr>
        <p:txBody>
          <a:bodyPr>
            <a:normAutofit/>
          </a:bodyPr>
          <a:lstStyle/>
          <a:p>
            <a:r>
              <a:rPr lang="hi-IN" b="1" dirty="0" smtClean="0">
                <a:solidFill>
                  <a:schemeClr val="tx1">
                    <a:lumMod val="75000"/>
                    <a:lumOff val="25000"/>
                  </a:schemeClr>
                </a:solidFill>
              </a:rPr>
              <a:t>सुझाव </a:t>
            </a:r>
            <a:endParaRPr lang="en-US" b="1" dirty="0">
              <a:solidFill>
                <a:schemeClr val="tx1">
                  <a:lumMod val="75000"/>
                  <a:lumOff val="25000"/>
                </a:schemeClr>
              </a:solidFill>
            </a:endParaRPr>
          </a:p>
        </p:txBody>
      </p:sp>
      <p:sp>
        <p:nvSpPr>
          <p:cNvPr id="3" name="Content Placeholder 2"/>
          <p:cNvSpPr>
            <a:spLocks noGrp="1"/>
          </p:cNvSpPr>
          <p:nvPr>
            <p:ph idx="1"/>
          </p:nvPr>
        </p:nvSpPr>
        <p:spPr>
          <a:xfrm>
            <a:off x="617637" y="2001025"/>
            <a:ext cx="5924831" cy="1862637"/>
          </a:xfrm>
        </p:spPr>
        <p:txBody>
          <a:bodyPr>
            <a:normAutofit fontScale="70000" lnSpcReduction="20000"/>
          </a:bodyPr>
          <a:lstStyle/>
          <a:p>
            <a:r>
              <a:rPr lang="hi-IN" sz="2000" b="1" dirty="0" smtClean="0">
                <a:solidFill>
                  <a:schemeClr val="tx1">
                    <a:lumMod val="75000"/>
                    <a:lumOff val="25000"/>
                  </a:schemeClr>
                </a:solidFill>
              </a:rPr>
              <a:t>इसका उपयोग विभिन्न प्रकार की फसलों पर किया जा सकता है :</a:t>
            </a:r>
          </a:p>
          <a:p>
            <a:r>
              <a:rPr lang="en-US" sz="2000" dirty="0" smtClean="0">
                <a:solidFill>
                  <a:schemeClr val="tx1">
                    <a:lumMod val="75000"/>
                    <a:lumOff val="25000"/>
                  </a:schemeClr>
                </a:solidFill>
              </a:rPr>
              <a:t/>
            </a:r>
            <a:br>
              <a:rPr lang="en-US" sz="2000" dirty="0" smtClean="0">
                <a:solidFill>
                  <a:schemeClr val="tx1">
                    <a:lumMod val="75000"/>
                    <a:lumOff val="25000"/>
                  </a:schemeClr>
                </a:solidFill>
              </a:rPr>
            </a:br>
            <a:r>
              <a:rPr lang="hi-IN" sz="2000" dirty="0" smtClean="0">
                <a:solidFill>
                  <a:schemeClr val="tx1">
                    <a:lumMod val="75000"/>
                    <a:lumOff val="25000"/>
                  </a:schemeClr>
                </a:solidFill>
              </a:rPr>
              <a:t>सब्जियों की फसलों पर :- २० मिलीलीटर प्रति १५ लीटर पानी में |</a:t>
            </a:r>
            <a:endParaRPr lang="en-US" sz="2000" dirty="0" smtClean="0">
              <a:solidFill>
                <a:schemeClr val="tx1">
                  <a:lumMod val="75000"/>
                  <a:lumOff val="25000"/>
                </a:schemeClr>
              </a:solidFill>
            </a:endParaRPr>
          </a:p>
          <a:p>
            <a:r>
              <a:rPr lang="hi-IN" sz="2000" dirty="0" smtClean="0">
                <a:solidFill>
                  <a:schemeClr val="tx1">
                    <a:lumMod val="75000"/>
                    <a:lumOff val="25000"/>
                  </a:schemeClr>
                </a:solidFill>
              </a:rPr>
              <a:t>फलदार फसलों पर :-  </a:t>
            </a:r>
            <a:r>
              <a:rPr lang="en-US" sz="2000" dirty="0" smtClean="0">
                <a:solidFill>
                  <a:schemeClr val="tx1">
                    <a:lumMod val="75000"/>
                    <a:lumOff val="25000"/>
                  </a:schemeClr>
                </a:solidFill>
              </a:rPr>
              <a:t>    </a:t>
            </a:r>
            <a:r>
              <a:rPr lang="hi-IN" sz="2000" dirty="0" smtClean="0">
                <a:solidFill>
                  <a:schemeClr val="tx1">
                    <a:lumMod val="75000"/>
                    <a:lumOff val="25000"/>
                  </a:schemeClr>
                </a:solidFill>
              </a:rPr>
              <a:t> २० मिलिलीटर प्रति १५ लीटर पानी में | </a:t>
            </a:r>
            <a:endParaRPr lang="en-US" sz="2000" dirty="0" smtClean="0">
              <a:solidFill>
                <a:schemeClr val="tx1">
                  <a:lumMod val="75000"/>
                  <a:lumOff val="25000"/>
                </a:schemeClr>
              </a:solidFill>
            </a:endParaRPr>
          </a:p>
          <a:p>
            <a:r>
              <a:rPr lang="hi-IN" sz="2000" dirty="0" smtClean="0">
                <a:solidFill>
                  <a:schemeClr val="tx1">
                    <a:lumMod val="75000"/>
                    <a:lumOff val="25000"/>
                  </a:schemeClr>
                </a:solidFill>
              </a:rPr>
              <a:t>फूलोंवाली फसलों पर :-   २० मिलीलीटर प्रति १५ लीटर पानी में |</a:t>
            </a:r>
            <a:endParaRPr lang="en-US" sz="2000" dirty="0" smtClean="0">
              <a:solidFill>
                <a:schemeClr val="tx1">
                  <a:lumMod val="75000"/>
                  <a:lumOff val="25000"/>
                </a:schemeClr>
              </a:solidFill>
            </a:endParaRPr>
          </a:p>
          <a:p>
            <a:r>
              <a:rPr lang="hi-IN" sz="2000" dirty="0" smtClean="0">
                <a:solidFill>
                  <a:schemeClr val="tx1">
                    <a:lumMod val="75000"/>
                    <a:lumOff val="25000"/>
                  </a:schemeClr>
                </a:solidFill>
              </a:rPr>
              <a:t>अन्य दलहन, तिलहन,    </a:t>
            </a:r>
            <a:endParaRPr lang="en-US" sz="2000" dirty="0" smtClean="0">
              <a:solidFill>
                <a:schemeClr val="tx1">
                  <a:lumMod val="75000"/>
                  <a:lumOff val="25000"/>
                </a:schemeClr>
              </a:solidFill>
            </a:endParaRPr>
          </a:p>
          <a:p>
            <a:r>
              <a:rPr lang="hi-IN" sz="2000" dirty="0" smtClean="0">
                <a:solidFill>
                  <a:schemeClr val="tx1">
                    <a:lumMod val="75000"/>
                    <a:lumOff val="25000"/>
                  </a:schemeClr>
                </a:solidFill>
              </a:rPr>
              <a:t>अनाज वाली फसलों पर :- २० मिलीलीटर प्रति १५ लीटर पानी में |</a:t>
            </a:r>
            <a:endParaRPr lang="en-US" sz="2000" dirty="0">
              <a:solidFill>
                <a:schemeClr val="tx1">
                  <a:lumMod val="75000"/>
                  <a:lumOff val="25000"/>
                </a:schemeClr>
              </a:solidFill>
            </a:endParaRPr>
          </a:p>
        </p:txBody>
      </p:sp>
      <p:sp>
        <p:nvSpPr>
          <p:cNvPr id="4" name="Title 1"/>
          <p:cNvSpPr txBox="1">
            <a:spLocks/>
          </p:cNvSpPr>
          <p:nvPr/>
        </p:nvSpPr>
        <p:spPr>
          <a:xfrm>
            <a:off x="617637" y="3720006"/>
            <a:ext cx="7886700" cy="1150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lumMod val="50000"/>
                  </a:schemeClr>
                </a:solidFill>
                <a:latin typeface="+mj-lt"/>
                <a:ea typeface="+mj-ea"/>
                <a:cs typeface="+mj-cs"/>
              </a:defRPr>
            </a:lvl1pPr>
          </a:lstStyle>
          <a:p>
            <a:r>
              <a:rPr lang="en-US" b="1" dirty="0" smtClean="0">
                <a:solidFill>
                  <a:schemeClr val="tx1">
                    <a:lumMod val="75000"/>
                    <a:lumOff val="25000"/>
                  </a:schemeClr>
                </a:solidFill>
              </a:rPr>
              <a:t>PRECAUTIONS</a:t>
            </a:r>
            <a:endParaRPr lang="en-US" b="1" dirty="0">
              <a:solidFill>
                <a:schemeClr val="tx1">
                  <a:lumMod val="75000"/>
                  <a:lumOff val="25000"/>
                </a:schemeClr>
              </a:solidFill>
            </a:endParaRPr>
          </a:p>
        </p:txBody>
      </p:sp>
      <p:sp>
        <p:nvSpPr>
          <p:cNvPr id="5" name="Content Placeholder 2"/>
          <p:cNvSpPr txBox="1">
            <a:spLocks/>
          </p:cNvSpPr>
          <p:nvPr/>
        </p:nvSpPr>
        <p:spPr>
          <a:xfrm>
            <a:off x="617636" y="4651926"/>
            <a:ext cx="5422556" cy="1862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75000"/>
                    <a:lumOff val="25000"/>
                  </a:schemeClr>
                </a:solidFill>
              </a:rPr>
              <a:t>Spray early morning or </a:t>
            </a:r>
            <a:r>
              <a:rPr lang="en-US" sz="2000" dirty="0" smtClean="0">
                <a:solidFill>
                  <a:schemeClr val="tx1">
                    <a:lumMod val="75000"/>
                    <a:lumOff val="25000"/>
                  </a:schemeClr>
                </a:solidFill>
              </a:rPr>
              <a:t>evening</a:t>
            </a:r>
            <a:endParaRPr lang="en-US" sz="2000" dirty="0">
              <a:solidFill>
                <a:schemeClr val="tx1">
                  <a:lumMod val="75000"/>
                  <a:lumOff val="25000"/>
                </a:schemeClr>
              </a:solidFill>
            </a:endParaRPr>
          </a:p>
          <a:p>
            <a:r>
              <a:rPr lang="en-US" sz="2000" dirty="0" smtClean="0">
                <a:solidFill>
                  <a:schemeClr val="tx1">
                    <a:lumMod val="75000"/>
                    <a:lumOff val="25000"/>
                  </a:schemeClr>
                </a:solidFill>
              </a:rPr>
              <a:t>After </a:t>
            </a:r>
            <a:r>
              <a:rPr lang="en-US" sz="2000" dirty="0">
                <a:solidFill>
                  <a:schemeClr val="tx1">
                    <a:lumMod val="75000"/>
                    <a:lumOff val="25000"/>
                  </a:schemeClr>
                </a:solidFill>
              </a:rPr>
              <a:t>seed </a:t>
            </a:r>
            <a:r>
              <a:rPr lang="en-US" sz="2000" dirty="0" smtClean="0">
                <a:solidFill>
                  <a:schemeClr val="tx1">
                    <a:lumMod val="75000"/>
                    <a:lumOff val="25000"/>
                  </a:schemeClr>
                </a:solidFill>
              </a:rPr>
              <a:t>treatment, dried </a:t>
            </a:r>
            <a:r>
              <a:rPr lang="en-US" sz="2000" dirty="0">
                <a:solidFill>
                  <a:schemeClr val="tx1">
                    <a:lumMod val="75000"/>
                    <a:lumOff val="25000"/>
                  </a:schemeClr>
                </a:solidFill>
              </a:rPr>
              <a:t>seeds should be sown on same day</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3004" r="6995"/>
          <a:stretch/>
        </p:blipFill>
        <p:spPr>
          <a:xfrm>
            <a:off x="6179705" y="1442431"/>
            <a:ext cx="2839788" cy="4752305"/>
          </a:xfrm>
          <a:prstGeom prst="rect">
            <a:avLst/>
          </a:prstGeom>
        </p:spPr>
      </p:pic>
    </p:spTree>
    <p:extLst>
      <p:ext uri="{BB962C8B-B14F-4D97-AF65-F5344CB8AC3E}">
        <p14:creationId xmlns:p14="http://schemas.microsoft.com/office/powerpoint/2010/main" val="3384594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2454</TotalTime>
  <Words>2340</Words>
  <Application>Microsoft Office PowerPoint</Application>
  <PresentationFormat>On-screen Show (4:3)</PresentationFormat>
  <Paragraphs>239</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एग्री बायो फंगीसाइड</vt:lpstr>
      <vt:lpstr>फायदे </vt:lpstr>
      <vt:lpstr>कार्य विधि</vt:lpstr>
      <vt:lpstr>फसलों को लाभ :-</vt:lpstr>
      <vt:lpstr>सुझाव  </vt:lpstr>
      <vt:lpstr>सुझाव </vt:lpstr>
      <vt:lpstr>PowerPoint Presentation</vt:lpstr>
      <vt:lpstr>एग्रीमॉस</vt:lpstr>
      <vt:lpstr>फायदे</vt:lpstr>
      <vt:lpstr>कार्य विधि</vt:lpstr>
      <vt:lpstr>फसलों को लाभ</vt:lpstr>
      <vt:lpstr>सुझाव </vt:lpstr>
      <vt:lpstr>PowerPoint Presentation</vt:lpstr>
      <vt:lpstr>एग्री-नेनोटेक</vt:lpstr>
      <vt:lpstr>फायदा</vt:lpstr>
      <vt:lpstr>कार्य विधि</vt:lpstr>
      <vt:lpstr>कार्य विधि</vt:lpstr>
      <vt:lpstr>लाभ </vt:lpstr>
      <vt:lpstr>सुझाव </vt:lpstr>
      <vt:lpstr>PowerPoint Presentation</vt:lpstr>
      <vt:lpstr>एग्री-गोल्ड</vt:lpstr>
      <vt:lpstr>फायदे</vt:lpstr>
      <vt:lpstr>कार्य विधि</vt:lpstr>
      <vt:lpstr>लाभ</vt:lpstr>
      <vt:lpstr>सुझाव </vt:lpstr>
      <vt:lpstr>PowerPoint Presentation</vt:lpstr>
      <vt:lpstr>वेस्‍टीज कृषि उत्‍पाद</vt:lpstr>
      <vt:lpstr>वेस्‍टीज कृषि उत्‍पाद</vt:lpstr>
      <vt:lpstr>वेस्‍टीज कृषि उत्‍पाद</vt:lpstr>
      <vt:lpstr>वेस्‍टीज कृषि उत्‍पाद</vt:lpstr>
      <vt:lpstr>वेस्‍टीज कृषि उत्‍पाद</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Microsoft Office User</dc:creator>
  <cp:lastModifiedBy>VESTIGE</cp:lastModifiedBy>
  <cp:revision>154</cp:revision>
  <dcterms:created xsi:type="dcterms:W3CDTF">2017-09-11T08:17:55Z</dcterms:created>
  <dcterms:modified xsi:type="dcterms:W3CDTF">2017-11-01T15:15:42Z</dcterms:modified>
</cp:coreProperties>
</file>